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1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Override2.xml" ContentType="application/vnd.openxmlformats-officedocument.themeOverride+xml"/>
  <Override PartName="/ppt/tags/tag8.xml" ContentType="application/vnd.openxmlformats-officedocument.presentationml.tags+xml"/>
  <Override PartName="/ppt/theme/themeOverride3.xml" ContentType="application/vnd.openxmlformats-officedocument.themeOverride+xml"/>
  <Override PartName="/ppt/tags/tag9.xml" ContentType="application/vnd.openxmlformats-officedocument.presentationml.tags+xml"/>
  <Override PartName="/ppt/theme/themeOverride4.xml" ContentType="application/vnd.openxmlformats-officedocument.themeOverr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Override5.xml" ContentType="application/vnd.openxmlformats-officedocument.themeOverr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Override6.xml" ContentType="application/vnd.openxmlformats-officedocument.themeOverr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Override7.xml" ContentType="application/vnd.openxmlformats-officedocument.themeOverr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Override8.xml" ContentType="application/vnd.openxmlformats-officedocument.themeOverr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Override9.xml" ContentType="application/vnd.openxmlformats-officedocument.themeOverr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Override10.xml" ContentType="application/vnd.openxmlformats-officedocument.themeOverr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Override11.xml" ContentType="application/vnd.openxmlformats-officedocument.themeOverr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Override12.xml" ContentType="application/vnd.openxmlformats-officedocument.themeOverr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heme/themeOverride13.xml" ContentType="application/vnd.openxmlformats-officedocument.themeOverr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heme/themeOverride14.xml" ContentType="application/vnd.openxmlformats-officedocument.themeOverr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heme/themeOverride15.xml" ContentType="application/vnd.openxmlformats-officedocument.themeOverride+xml"/>
  <Override PartName="/ppt/tags/tag43.xml" ContentType="application/vnd.openxmlformats-officedocument.presentationml.tags+xml"/>
  <Override PartName="/ppt/theme/themeOverride16.xml" ContentType="application/vnd.openxmlformats-officedocument.themeOverride+xml"/>
  <Override PartName="/ppt/tags/tag44.xml" ContentType="application/vnd.openxmlformats-officedocument.presentationml.tags+xml"/>
  <Override PartName="/ppt/theme/themeOverride17.xml" ContentType="application/vnd.openxmlformats-officedocument.themeOverride+xml"/>
  <Override PartName="/ppt/tags/tag45.xml" ContentType="application/vnd.openxmlformats-officedocument.presentationml.tags+xml"/>
  <Override PartName="/ppt/theme/themeOverride18.xml" ContentType="application/vnd.openxmlformats-officedocument.themeOverride+xml"/>
  <Override PartName="/ppt/tags/tag46.xml" ContentType="application/vnd.openxmlformats-officedocument.presentationml.tags+xml"/>
  <Override PartName="/ppt/theme/themeOverride19.xml" ContentType="application/vnd.openxmlformats-officedocument.themeOverride+xml"/>
  <Override PartName="/ppt/tags/tag47.xml" ContentType="application/vnd.openxmlformats-officedocument.presentationml.tags+xml"/>
  <Override PartName="/ppt/theme/themeOverride20.xml" ContentType="application/vnd.openxmlformats-officedocument.themeOverride+xml"/>
  <Override PartName="/ppt/tags/tag48.xml" ContentType="application/vnd.openxmlformats-officedocument.presentationml.tags+xml"/>
  <Override PartName="/ppt/theme/themeOverride21.xml" ContentType="application/vnd.openxmlformats-officedocument.themeOverride+xml"/>
  <Override PartName="/ppt/tags/tag49.xml" ContentType="application/vnd.openxmlformats-officedocument.presentationml.tags+xml"/>
  <Override PartName="/ppt/theme/themeOverride22.xml" ContentType="application/vnd.openxmlformats-officedocument.themeOverride+xml"/>
  <Override PartName="/ppt/tags/tag50.xml" ContentType="application/vnd.openxmlformats-officedocument.presentationml.tags+xml"/>
  <Override PartName="/ppt/theme/themeOverride23.xml" ContentType="application/vnd.openxmlformats-officedocument.themeOverride+xml"/>
  <Override PartName="/ppt/tags/tag51.xml" ContentType="application/vnd.openxmlformats-officedocument.presentationml.tags+xml"/>
  <Override PartName="/ppt/theme/themeOverride24.xml" ContentType="application/vnd.openxmlformats-officedocument.themeOverr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heme/themeOverride27.xml" ContentType="application/vnd.openxmlformats-officedocument.themeOverr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Override28.xml" ContentType="application/vnd.openxmlformats-officedocument.themeOverr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29.xml" ContentType="application/vnd.openxmlformats-officedocument.themeOverride+xml"/>
  <Override PartName="/ppt/tags/tag65.xml" ContentType="application/vnd.openxmlformats-officedocument.presentationml.tags+xml"/>
  <Override PartName="/ppt/notesSlides/notesSlide1.xml" ContentType="application/vnd.openxmlformats-officedocument.presentationml.notesSlide+xml"/>
  <Override PartName="/ppt/tags/tag66.xml" ContentType="application/vnd.openxmlformats-officedocument.presentationml.tags+xml"/>
  <Override PartName="/ppt/notesSlides/notesSlide2.xml" ContentType="application/vnd.openxmlformats-officedocument.presentationml.notesSlide+xml"/>
  <Override PartName="/ppt/tags/tag67.xml" ContentType="application/vnd.openxmlformats-officedocument.presentationml.tags+xml"/>
  <Override PartName="/ppt/notesSlides/notesSlide3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4.xml" ContentType="application/vnd.openxmlformats-officedocument.presentationml.notesSlide+xml"/>
  <Override PartName="/ppt/tags/tag71.xml" ContentType="application/vnd.openxmlformats-officedocument.presentationml.tags+xml"/>
  <Override PartName="/ppt/notesSlides/notesSlide5.xml" ContentType="application/vnd.openxmlformats-officedocument.presentationml.notesSlide+xml"/>
  <Override PartName="/ppt/tags/tag7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91.jpg" ContentType="image/jpg"/>
  <Override PartName="/ppt/theme/themeOverride30.xml" ContentType="application/vnd.openxmlformats-officedocument.themeOverr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61" r:id="rId2"/>
    <p:sldId id="419" r:id="rId3"/>
    <p:sldId id="411" r:id="rId4"/>
    <p:sldId id="267" r:id="rId5"/>
    <p:sldId id="410" r:id="rId6"/>
    <p:sldId id="270" r:id="rId7"/>
    <p:sldId id="345" r:id="rId8"/>
    <p:sldId id="420" r:id="rId9"/>
    <p:sldId id="315" r:id="rId10"/>
    <p:sldId id="317" r:id="rId11"/>
    <p:sldId id="322" r:id="rId12"/>
    <p:sldId id="417" r:id="rId13"/>
    <p:sldId id="325" r:id="rId14"/>
    <p:sldId id="413" r:id="rId15"/>
    <p:sldId id="415" r:id="rId16"/>
    <p:sldId id="414" r:id="rId17"/>
    <p:sldId id="320" r:id="rId18"/>
    <p:sldId id="319" r:id="rId19"/>
    <p:sldId id="343" r:id="rId20"/>
    <p:sldId id="418" r:id="rId21"/>
    <p:sldId id="264" r:id="rId22"/>
    <p:sldId id="281" r:id="rId23"/>
    <p:sldId id="326" r:id="rId24"/>
    <p:sldId id="262" r:id="rId25"/>
    <p:sldId id="256" r:id="rId26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BD52412-CEFF-AC08-1FB5-B2A3FE29B46F}" name="Badilla, Alejandra           Intl (Chile)" initials="B(" userId="S::alejandra.badilla@chubb.com::6e139ed6-0966-4211-977c-d99492cb76f6" providerId="AD"/>
  <p188:author id="{924E9695-D067-D6FE-1456-293C623F6A47}" name="Alejandra" initials="A" userId="S::Alejandra.Badilla@chubb.com::6e139ed6-0966-4211-977c-d99492cb76f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CB00"/>
    <a:srgbClr val="FF0198"/>
    <a:srgbClr val="000000"/>
    <a:srgbClr val="01C1D6"/>
    <a:srgbClr val="150F96"/>
    <a:srgbClr val="FF6600"/>
    <a:srgbClr val="4B4E53"/>
    <a:srgbClr val="AFAFAF"/>
    <a:srgbClr val="00FF7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6F9D588-6FED-4881-BEE7-AD9C894798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297A9FE-8C73-43AE-BEE4-B654043DECF7}" styleName="Chubb 1">
    <a:tblBg>
      <a:effect>
        <a:effectLst/>
      </a:effect>
    </a:tblBg>
    <a:wholeTbl>
      <a:tcTxStyle b="off" i="off">
        <a:fontRef idx="minor"/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8467" cap="flat" cmpd="sng" algn="ctr">
              <a:solidFill>
                <a:schemeClr val="dk1"/>
              </a:solidFill>
              <a:prstDash val="dot"/>
            </a:ln>
          </a:top>
          <a:bottom>
            <a:ln w="8467" cap="flat" cmpd="sng" algn="ctr">
              <a:solidFill>
                <a:schemeClr val="dk1"/>
              </a:solidFill>
              <a:prstDash val="dot"/>
            </a:ln>
          </a:bottom>
          <a:insideH>
            <a:ln w="8467" cap="flat" cmpd="sng" algn="ctr">
              <a:solidFill>
                <a:schemeClr val="dk1"/>
              </a:solidFill>
              <a:prstDash val="dot"/>
            </a:ln>
          </a:insideH>
          <a:insideV>
            <a:ln>
              <a:noFill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noFill/>
        </a:fill>
      </a:tcStyle>
    </a:wholeTbl>
    <a:band1H>
      <a:tcTxStyle b="off" i="off">
        <a:fontRef idx="minor"/>
        <a:schemeClr val="tx1"/>
      </a:tcTxStyle>
      <a:tcStyle>
        <a:tcBdr/>
        <a:fill>
          <a:noFill/>
        </a:fill>
      </a:tcStyle>
    </a:band1H>
    <a:band2H>
      <a:tcTxStyle b="off" i="off">
        <a:fontRef idx="minor"/>
        <a:schemeClr val="tx1"/>
      </a:tcTxStyle>
      <a:tcStyle>
        <a:tcBdr/>
        <a:fill>
          <a:noFill/>
        </a:fill>
      </a:tcStyle>
    </a:band2H>
    <a:band1V>
      <a:tcTxStyle b="off" i="off">
        <a:fontRef idx="minor"/>
        <a:schemeClr val="tx1"/>
      </a:tcTxStyle>
      <a:tcStyle>
        <a:tcBdr/>
        <a:fill>
          <a:noFill/>
        </a:fill>
      </a:tcStyle>
    </a:band1V>
    <a:band2V>
      <a:tcTxStyle b="off" i="off">
        <a:fontRef idx="minor"/>
        <a:schemeClr val="tx1"/>
      </a:tcTxStyle>
      <a:tcStyle>
        <a:tcBdr/>
        <a:fill>
          <a:noFill/>
        </a:fill>
      </a:tcStyle>
    </a:band2V>
    <a:lastCol>
      <a:tcTxStyle b="on" i="off">
        <a:fontRef idx="minor"/>
        <a:schemeClr val="tx1"/>
      </a:tcTxStyle>
      <a:tcStyle>
        <a:tcBdr/>
      </a:tcStyle>
    </a:lastCol>
    <a:firstCol>
      <a:tcTxStyle b="on" i="off">
        <a:fontRef idx="minor"/>
        <a:schemeClr val="tx1"/>
      </a:tcTxStyle>
      <a:tcStyle>
        <a:tcBdr/>
      </a:tcStyle>
    </a:firstCol>
    <a:lastRow>
      <a:tcTxStyle b="on" i="off">
        <a:fontRef idx="minor"/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8467" cap="flat" cmpd="sng" algn="ctr">
              <a:solidFill>
                <a:schemeClr val="dk1"/>
              </a:solidFill>
              <a:prstDash val="solid"/>
            </a:ln>
          </a:top>
          <a:bottom>
            <a:ln w="8467" cap="flat" cmpd="sng" algn="ctr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noFill/>
        </a:fill>
      </a:tcStyle>
    </a:lastRow>
    <a:firstRow>
      <a:tcTxStyle b="on" i="off">
        <a:fontRef idx="minor"/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6933" cap="flat" cmpd="sng" algn="ctr">
              <a:solidFill>
                <a:schemeClr val="dk1"/>
              </a:solidFill>
              <a:prstDash val="solid"/>
            </a:ln>
          </a:top>
          <a:bottom>
            <a:ln w="8466" cap="flat" cmpd="sng" algn="ctr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noFill/>
        </a:fill>
      </a:tcStyle>
    </a:firstRow>
  </a:tblStyle>
  <a:tblStyle styleId="{6FF2D646-0B2D-4E27-9E43-FB56707068D7}" styleName="Chubb 2">
    <a:tblBg>
      <a:effect>
        <a:effectLst/>
      </a:effect>
    </a:tblBg>
    <a:wholeTbl>
      <a:tcTxStyle b="off" i="off">
        <a:fontRef idx="minor"/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noFill/>
        </a:fill>
      </a:tcStyle>
    </a:wholeTbl>
    <a:band1H>
      <a:tcTxStyle b="off" i="off">
        <a:fontRef idx="minor"/>
        <a:schemeClr val="tx1"/>
      </a:tcTxStyle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 b="off" i="off">
        <a:fontRef idx="minor"/>
        <a:schemeClr val="tx1"/>
      </a:tcTxStyle>
      <a:tcStyle>
        <a:tcBdr/>
        <a:fill>
          <a:solidFill>
            <a:srgbClr val="FFFFFF"/>
          </a:solidFill>
        </a:fill>
      </a:tcStyle>
    </a:band2H>
    <a:band1V>
      <a:tcTxStyle b="off" i="off">
        <a:fontRef idx="minor"/>
        <a:schemeClr val="tx1"/>
      </a:tcTxStyle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 b="off" i="off">
        <a:fontRef idx="minor"/>
        <a:schemeClr val="tx1"/>
      </a:tcTxStyle>
      <a:tcStyle>
        <a:tcBdr/>
        <a:fill>
          <a:solidFill>
            <a:srgbClr val="FFFFFF"/>
          </a:solidFill>
        </a:fill>
      </a:tcStyle>
    </a:band2V>
    <a:lastCol>
      <a:tcTxStyle b="on" i="off">
        <a:fontRef idx="minor"/>
        <a:schemeClr val="tx1"/>
      </a:tcTxStyle>
      <a:tcStyle>
        <a:tcBdr/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434E6336-BBB1-4DF4-B911-829A87828CA8}" styleName="Chubb 3">
    <a:tblBg>
      <a:effect>
        <a:effectLst/>
      </a:effect>
    </a:tblBg>
    <a:wholeTbl>
      <a:tcTxStyle b="off" i="off">
        <a:fontRef idx="minor"/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Ref idx="1">
              <a:schemeClr val="dk1"/>
            </a:lnRef>
          </a:bottom>
          <a:insideH>
            <a:lnRef idx="1">
              <a:schemeClr val="dk1"/>
            </a:lnRef>
          </a:insideH>
          <a:insideV>
            <a:lnRef idx="1">
              <a:schemeClr val="dk1"/>
            </a:lnRef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noFill/>
        </a:fill>
      </a:tcStyle>
    </a:wholeTbl>
    <a:band1H>
      <a:tcTxStyle b="off" i="off">
        <a:fontRef idx="minor"/>
        <a:schemeClr val="tx1"/>
      </a:tcTxStyle>
      <a:tcStyle>
        <a:tcBdr/>
        <a:fill>
          <a:noFill/>
        </a:fill>
      </a:tcStyle>
    </a:band1H>
    <a:band2H>
      <a:tcTxStyle b="off" i="off">
        <a:fontRef idx="minor"/>
        <a:schemeClr val="tx1"/>
      </a:tcTxStyle>
      <a:tcStyle>
        <a:tcBdr/>
        <a:fill>
          <a:noFill/>
        </a:fill>
      </a:tcStyle>
    </a:band2H>
    <a:band1V>
      <a:tcTxStyle b="off" i="off">
        <a:fontRef idx="minor"/>
        <a:schemeClr val="tx1"/>
      </a:tcTxStyle>
      <a:tcStyle>
        <a:tcBdr/>
        <a:fill>
          <a:noFill/>
        </a:fill>
      </a:tcStyle>
    </a:band1V>
    <a:band2V>
      <a:tcTxStyle b="off" i="off">
        <a:fontRef idx="minor"/>
        <a:schemeClr val="tx1"/>
      </a:tcTxStyle>
      <a:tcStyle>
        <a:tcBdr/>
        <a:fill>
          <a:noFill/>
        </a:fill>
      </a:tcStyle>
    </a:band2V>
    <a:lastCol>
      <a:tcTxStyle b="on" i="off">
        <a:fontRef idx="minor"/>
        <a:schemeClr val="tx1"/>
      </a:tcTxStyle>
      <a:tcStyle>
        <a:tcBdr/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noFill/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>
              <a:noFill/>
            </a:ln>
          </a:top>
          <a:bottom>
            <a:ln>
              <a:noFill/>
            </a:ln>
          </a:bottom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>
              <a:noFill/>
            </a:ln>
          </a:bottom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4830"/>
  </p:normalViewPr>
  <p:slideViewPr>
    <p:cSldViewPr snapToGrid="0">
      <p:cViewPr varScale="1">
        <p:scale>
          <a:sx n="73" d="100"/>
          <a:sy n="73" d="100"/>
        </p:scale>
        <p:origin x="2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726C7CC9-2EC9-4D5A-8CAE-7D6E87037E3F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87862707-2178-4370-8306-2A17B968F1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14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endParaRPr lang="haw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009E7E18-3A9D-4D80-9FC4-D483FBAAB166}" type="datetimeFigureOut">
              <a:rPr lang="haw-US" smtClean="0"/>
              <a:t>7/5/2024</a:t>
            </a:fld>
            <a:endParaRPr lang="haw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0" tIns="0" rIns="0" bIns="0" rtlCol="0" anchor="ctr"/>
          <a:lstStyle/>
          <a:p>
            <a:endParaRPr lang="haw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aw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haw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8E6C369-5105-4F0D-A070-BEFF71BDE502}" type="slidenum">
              <a:rPr lang="haw-US" smtClean="0"/>
              <a:t>‹Nº›</a:t>
            </a:fld>
            <a:endParaRPr lang="haw-US"/>
          </a:p>
        </p:txBody>
      </p:sp>
    </p:spTree>
    <p:extLst>
      <p:ext uri="{BB962C8B-B14F-4D97-AF65-F5344CB8AC3E}">
        <p14:creationId xmlns:p14="http://schemas.microsoft.com/office/powerpoint/2010/main" val="634843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lnSpc>
        <a:spcPct val="90000"/>
      </a:lnSpc>
      <a:spcBef>
        <a:spcPts val="300"/>
      </a:spcBef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lnSpc>
        <a:spcPct val="90000"/>
      </a:lnSpc>
      <a:spcBef>
        <a:spcPts val="300"/>
      </a:spcBef>
      <a:spcAft>
        <a:spcPts val="300"/>
      </a:spcAft>
      <a:buFont typeface="Chubb Publico Office" pitchFamily="2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lnSpc>
        <a:spcPct val="90000"/>
      </a:lnSpc>
      <a:spcBef>
        <a:spcPts val="300"/>
      </a:spcBef>
      <a:spcAft>
        <a:spcPts val="300"/>
      </a:spcAft>
      <a:buFont typeface="Chubb Publico Office" pitchFamily="2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lnSpc>
        <a:spcPct val="90000"/>
      </a:lnSpc>
      <a:spcBef>
        <a:spcPts val="300"/>
      </a:spcBef>
      <a:spcAft>
        <a:spcPts val="300"/>
      </a:spcAft>
      <a:buFont typeface="Chubb Publico Office" pitchFamily="2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6C369-5105-4F0D-A070-BEFF71BDE502}" type="slidenum">
              <a:rPr lang="haw-US" smtClean="0"/>
              <a:t>1</a:t>
            </a:fld>
            <a:endParaRPr lang="haw-US"/>
          </a:p>
        </p:txBody>
      </p:sp>
    </p:spTree>
    <p:extLst>
      <p:ext uri="{BB962C8B-B14F-4D97-AF65-F5344CB8AC3E}">
        <p14:creationId xmlns:p14="http://schemas.microsoft.com/office/powerpoint/2010/main" val="486776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6C369-5105-4F0D-A070-BEFF71BDE502}" type="slidenum">
              <a:rPr lang="haw-US" smtClean="0"/>
              <a:t>5</a:t>
            </a:fld>
            <a:endParaRPr lang="haw-US"/>
          </a:p>
        </p:txBody>
      </p:sp>
    </p:spTree>
    <p:extLst>
      <p:ext uri="{BB962C8B-B14F-4D97-AF65-F5344CB8AC3E}">
        <p14:creationId xmlns:p14="http://schemas.microsoft.com/office/powerpoint/2010/main" val="3072836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6C369-5105-4F0D-A070-BEFF71BDE502}" type="slidenum">
              <a:rPr lang="haw-US" smtClean="0"/>
              <a:t>7</a:t>
            </a:fld>
            <a:endParaRPr lang="haw-US"/>
          </a:p>
        </p:txBody>
      </p:sp>
    </p:spTree>
    <p:extLst>
      <p:ext uri="{BB962C8B-B14F-4D97-AF65-F5344CB8AC3E}">
        <p14:creationId xmlns:p14="http://schemas.microsoft.com/office/powerpoint/2010/main" val="2319596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6C369-5105-4F0D-A070-BEFF71BDE502}" type="slidenum">
              <a:rPr lang="haw-US" smtClean="0"/>
              <a:t>18</a:t>
            </a:fld>
            <a:endParaRPr lang="haw-US"/>
          </a:p>
        </p:txBody>
      </p:sp>
    </p:spTree>
    <p:extLst>
      <p:ext uri="{BB962C8B-B14F-4D97-AF65-F5344CB8AC3E}">
        <p14:creationId xmlns:p14="http://schemas.microsoft.com/office/powerpoint/2010/main" val="3537414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6C369-5105-4F0D-A070-BEFF71BDE502}" type="slidenum">
              <a:rPr lang="haw-US" smtClean="0"/>
              <a:t>19</a:t>
            </a:fld>
            <a:endParaRPr lang="haw-US"/>
          </a:p>
        </p:txBody>
      </p:sp>
    </p:spTree>
    <p:extLst>
      <p:ext uri="{BB962C8B-B14F-4D97-AF65-F5344CB8AC3E}">
        <p14:creationId xmlns:p14="http://schemas.microsoft.com/office/powerpoint/2010/main" val="2965722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Revisar que esto efectivamente sea así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6C369-5105-4F0D-A070-BEFF71BDE502}" type="slidenum">
              <a:rPr lang="haw-US" smtClean="0"/>
              <a:t>21</a:t>
            </a:fld>
            <a:endParaRPr lang="haw-US"/>
          </a:p>
        </p:txBody>
      </p:sp>
    </p:spTree>
    <p:extLst>
      <p:ext uri="{BB962C8B-B14F-4D97-AF65-F5344CB8AC3E}">
        <p14:creationId xmlns:p14="http://schemas.microsoft.com/office/powerpoint/2010/main" val="3566430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6C369-5105-4F0D-A070-BEFF71BDE502}" type="slidenum">
              <a:rPr lang="haw-US" smtClean="0"/>
              <a:t>22</a:t>
            </a:fld>
            <a:endParaRPr lang="haw-US"/>
          </a:p>
        </p:txBody>
      </p:sp>
    </p:spTree>
    <p:extLst>
      <p:ext uri="{BB962C8B-B14F-4D97-AF65-F5344CB8AC3E}">
        <p14:creationId xmlns:p14="http://schemas.microsoft.com/office/powerpoint/2010/main" val="3957034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6C369-5105-4F0D-A070-BEFF71BDE502}" type="slidenum">
              <a:rPr lang="haw-US" smtClean="0"/>
              <a:t>23</a:t>
            </a:fld>
            <a:endParaRPr lang="haw-US"/>
          </a:p>
        </p:txBody>
      </p:sp>
    </p:spTree>
    <p:extLst>
      <p:ext uri="{BB962C8B-B14F-4D97-AF65-F5344CB8AC3E}">
        <p14:creationId xmlns:p14="http://schemas.microsoft.com/office/powerpoint/2010/main" val="93970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hemeOverride" Target="../theme/themeOverride1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hemeOverride" Target="../theme/themeOverride1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hemeOverride" Target="../theme/themeOverride1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hemeOverride" Target="../theme/themeOverride1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hemeOverride" Target="../theme/themeOverride1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hemeOverride" Target="../theme/themeOverride1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hemeOverride" Target="../theme/themeOverride1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hemeOverride" Target="../theme/themeOverride17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6.xml"/><Relationship Id="rId1" Type="http://schemas.openxmlformats.org/officeDocument/2006/relationships/themeOverride" Target="../theme/themeOverride1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hemeOverride" Target="../theme/themeOverride1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8.xml"/><Relationship Id="rId1" Type="http://schemas.openxmlformats.org/officeDocument/2006/relationships/themeOverride" Target="../theme/themeOverride2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hemeOverride" Target="../theme/themeOverride2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hemeOverride" Target="../theme/themeOverride2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1.xml"/><Relationship Id="rId1" Type="http://schemas.openxmlformats.org/officeDocument/2006/relationships/themeOverride" Target="../theme/themeOverride2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hemeOverride" Target="../theme/themeOverride2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hemeOverride" Target="../theme/themeOverride2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image" Target="../media/image2.svg"/><Relationship Id="rId2" Type="http://schemas.openxmlformats.org/officeDocument/2006/relationships/tags" Target="../tags/tag59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2.svg"/><Relationship Id="rId2" Type="http://schemas.openxmlformats.org/officeDocument/2006/relationships/tags" Target="../tags/tag62.xml"/><Relationship Id="rId1" Type="http://schemas.openxmlformats.org/officeDocument/2006/relationships/themeOverride" Target="../theme/themeOverride28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hemeOverride" Target="../theme/themeOverride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hemeOverride" Target="../theme/themeOverride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hemeOverride" Target="../theme/themeOverride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hemeOverride" Target="../theme/themeOverride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hemeOverride" Target="../theme/themeOverride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hemeOverride" Target="../theme/themeOverride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hemeOverride" Target="../theme/themeOverride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6" hidden="1">
            <a:extLst>
              <a:ext uri="{FF2B5EF4-FFF2-40B4-BE49-F238E27FC236}">
                <a16:creationId xmlns:a16="http://schemas.microsoft.com/office/drawing/2014/main" id="{09F51DC0-18B2-49CB-BAF3-A1E3817A35C5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FA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angle 17" hidden="1">
            <a:extLst>
              <a:ext uri="{FF2B5EF4-FFF2-40B4-BE49-F238E27FC236}">
                <a16:creationId xmlns:a16="http://schemas.microsoft.com/office/drawing/2014/main" id="{D270FC9B-E105-4636-AB01-E33C43833C07}"/>
              </a:ext>
            </a:extLst>
          </p:cNvPr>
          <p:cNvSpPr>
            <a:spLocks/>
          </p:cNvSpPr>
          <p:nvPr userDrawn="1"/>
        </p:nvSpPr>
        <p:spPr bwMode="gray">
          <a:xfrm>
            <a:off x="0" y="942680"/>
            <a:ext cx="10458450" cy="5915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800"/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942681"/>
            <a:ext cx="10458450" cy="5915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80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3146069" y="3920017"/>
            <a:ext cx="6912330" cy="7894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CL"/>
              <a:t>Click to edit Master subtitle style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 bwMode="gray">
          <a:xfrm>
            <a:off x="3146068" y="2739922"/>
            <a:ext cx="6912331" cy="1098762"/>
          </a:xfrm>
        </p:spPr>
        <p:txBody>
          <a:bodyPr wrap="square" anchor="t" anchorCtr="0">
            <a:noAutofit/>
          </a:bodyPr>
          <a:lstStyle>
            <a:lvl1pPr algn="l">
              <a:lnSpc>
                <a:spcPct val="85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s-CL"/>
              <a:t>Click to edit Master title style</a:t>
            </a:r>
          </a:p>
        </p:txBody>
      </p:sp>
      <p:sp>
        <p:nvSpPr>
          <p:cNvPr id="8" name="Classification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8522074" y="1301296"/>
            <a:ext cx="1728788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300" b="1">
                <a:solidFill>
                  <a:schemeClr val="bg1"/>
                </a:solidFill>
              </a:rPr>
              <a:t>Internal Use Only</a:t>
            </a:r>
          </a:p>
        </p:txBody>
      </p:sp>
      <p:sp>
        <p:nvSpPr>
          <p:cNvPr id="11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9624592" y="1098100"/>
            <a:ext cx="626270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300" b="1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146068" y="5979695"/>
            <a:ext cx="2598239" cy="263149"/>
          </a:xfrm>
        </p:spPr>
        <p:txBody>
          <a:bodyPr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lang="de-DE" sz="1800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CL"/>
              <a:t>Business Descriptor</a:t>
            </a:r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BB17D992-F27C-4155-B00B-A4BC73096CE0}"/>
              </a:ext>
            </a:extLst>
          </p:cNvPr>
          <p:cNvGrpSpPr/>
          <p:nvPr userDrawn="1">
            <p:custDataLst>
              <p:tags r:id="rId4"/>
            </p:custDataLst>
          </p:nvPr>
        </p:nvGrpSpPr>
        <p:grpSpPr>
          <a:xfrm>
            <a:off x="696118" y="2840038"/>
            <a:ext cx="1739900" cy="184150"/>
            <a:chOff x="684213" y="2840038"/>
            <a:chExt cx="1739900" cy="184150"/>
          </a:xfrm>
          <a:solidFill>
            <a:schemeClr val="bg1"/>
          </a:solidFill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3F07679-AB34-403E-AEA7-CAAFB68E3B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213" y="2840038"/>
              <a:ext cx="1657350" cy="184150"/>
            </a:xfrm>
            <a:custGeom>
              <a:avLst/>
              <a:gdLst>
                <a:gd name="T0" fmla="*/ 3069 w 3132"/>
                <a:gd name="T1" fmla="*/ 202 h 348"/>
                <a:gd name="T2" fmla="*/ 3069 w 3132"/>
                <a:gd name="T3" fmla="*/ 143 h 348"/>
                <a:gd name="T4" fmla="*/ 3043 w 3132"/>
                <a:gd name="T5" fmla="*/ 348 h 348"/>
                <a:gd name="T6" fmla="*/ 3090 w 3132"/>
                <a:gd name="T7" fmla="*/ 341 h 348"/>
                <a:gd name="T8" fmla="*/ 3116 w 3132"/>
                <a:gd name="T9" fmla="*/ 324 h 348"/>
                <a:gd name="T10" fmla="*/ 3130 w 3132"/>
                <a:gd name="T11" fmla="*/ 299 h 348"/>
                <a:gd name="T12" fmla="*/ 3132 w 3132"/>
                <a:gd name="T13" fmla="*/ 234 h 348"/>
                <a:gd name="T14" fmla="*/ 3125 w 3132"/>
                <a:gd name="T15" fmla="*/ 213 h 348"/>
                <a:gd name="T16" fmla="*/ 3120 w 3132"/>
                <a:gd name="T17" fmla="*/ 136 h 348"/>
                <a:gd name="T18" fmla="*/ 3132 w 3132"/>
                <a:gd name="T19" fmla="*/ 109 h 348"/>
                <a:gd name="T20" fmla="*/ 3131 w 3132"/>
                <a:gd name="T21" fmla="*/ 57 h 348"/>
                <a:gd name="T22" fmla="*/ 3121 w 3132"/>
                <a:gd name="T23" fmla="*/ 30 h 348"/>
                <a:gd name="T24" fmla="*/ 3098 w 3132"/>
                <a:gd name="T25" fmla="*/ 11 h 348"/>
                <a:gd name="T26" fmla="*/ 3064 w 3132"/>
                <a:gd name="T27" fmla="*/ 1 h 348"/>
                <a:gd name="T28" fmla="*/ 3043 w 3132"/>
                <a:gd name="T29" fmla="*/ 348 h 348"/>
                <a:gd name="T30" fmla="*/ 2395 w 3132"/>
                <a:gd name="T31" fmla="*/ 202 h 348"/>
                <a:gd name="T32" fmla="*/ 2395 w 3132"/>
                <a:gd name="T33" fmla="*/ 143 h 348"/>
                <a:gd name="T34" fmla="*/ 2368 w 3132"/>
                <a:gd name="T35" fmla="*/ 348 h 348"/>
                <a:gd name="T36" fmla="*/ 2416 w 3132"/>
                <a:gd name="T37" fmla="*/ 341 h 348"/>
                <a:gd name="T38" fmla="*/ 2442 w 3132"/>
                <a:gd name="T39" fmla="*/ 324 h 348"/>
                <a:gd name="T40" fmla="*/ 2456 w 3132"/>
                <a:gd name="T41" fmla="*/ 299 h 348"/>
                <a:gd name="T42" fmla="*/ 2458 w 3132"/>
                <a:gd name="T43" fmla="*/ 234 h 348"/>
                <a:gd name="T44" fmla="*/ 2451 w 3132"/>
                <a:gd name="T45" fmla="*/ 213 h 348"/>
                <a:gd name="T46" fmla="*/ 2446 w 3132"/>
                <a:gd name="T47" fmla="*/ 136 h 348"/>
                <a:gd name="T48" fmla="*/ 2458 w 3132"/>
                <a:gd name="T49" fmla="*/ 109 h 348"/>
                <a:gd name="T50" fmla="*/ 2457 w 3132"/>
                <a:gd name="T51" fmla="*/ 57 h 348"/>
                <a:gd name="T52" fmla="*/ 2446 w 3132"/>
                <a:gd name="T53" fmla="*/ 30 h 348"/>
                <a:gd name="T54" fmla="*/ 2424 w 3132"/>
                <a:gd name="T55" fmla="*/ 11 h 348"/>
                <a:gd name="T56" fmla="*/ 2390 w 3132"/>
                <a:gd name="T57" fmla="*/ 1 h 348"/>
                <a:gd name="T58" fmla="*/ 2368 w 3132"/>
                <a:gd name="T59" fmla="*/ 348 h 348"/>
                <a:gd name="T60" fmla="*/ 1374 w 3132"/>
                <a:gd name="T61" fmla="*/ 0 h 348"/>
                <a:gd name="T62" fmla="*/ 1312 w 3132"/>
                <a:gd name="T63" fmla="*/ 278 h 348"/>
                <a:gd name="T64" fmla="*/ 1320 w 3132"/>
                <a:gd name="T65" fmla="*/ 309 h 348"/>
                <a:gd name="T66" fmla="*/ 1338 w 3132"/>
                <a:gd name="T67" fmla="*/ 331 h 348"/>
                <a:gd name="T68" fmla="*/ 1367 w 3132"/>
                <a:gd name="T69" fmla="*/ 346 h 348"/>
                <a:gd name="T70" fmla="*/ 1681 w 3132"/>
                <a:gd name="T71" fmla="*/ 348 h 348"/>
                <a:gd name="T72" fmla="*/ 1711 w 3132"/>
                <a:gd name="T73" fmla="*/ 346 h 348"/>
                <a:gd name="T74" fmla="*/ 1740 w 3132"/>
                <a:gd name="T75" fmla="*/ 331 h 348"/>
                <a:gd name="T76" fmla="*/ 1758 w 3132"/>
                <a:gd name="T77" fmla="*/ 309 h 348"/>
                <a:gd name="T78" fmla="*/ 1766 w 3132"/>
                <a:gd name="T79" fmla="*/ 278 h 348"/>
                <a:gd name="T80" fmla="*/ 698 w 3132"/>
                <a:gd name="T81" fmla="*/ 142 h 348"/>
                <a:gd name="T82" fmla="*/ 698 w 3132"/>
                <a:gd name="T83" fmla="*/ 348 h 348"/>
                <a:gd name="T84" fmla="*/ 1095 w 3132"/>
                <a:gd name="T85" fmla="*/ 348 h 348"/>
                <a:gd name="T86" fmla="*/ 698 w 3132"/>
                <a:gd name="T87" fmla="*/ 142 h 348"/>
                <a:gd name="T88" fmla="*/ 85 w 3132"/>
                <a:gd name="T89" fmla="*/ 0 h 348"/>
                <a:gd name="T90" fmla="*/ 47 w 3132"/>
                <a:gd name="T91" fmla="*/ 5 h 348"/>
                <a:gd name="T92" fmla="*/ 20 w 3132"/>
                <a:gd name="T93" fmla="*/ 21 h 348"/>
                <a:gd name="T94" fmla="*/ 5 w 3132"/>
                <a:gd name="T95" fmla="*/ 46 h 348"/>
                <a:gd name="T96" fmla="*/ 0 w 3132"/>
                <a:gd name="T97" fmla="*/ 79 h 348"/>
                <a:gd name="T98" fmla="*/ 1 w 3132"/>
                <a:gd name="T99" fmla="*/ 286 h 348"/>
                <a:gd name="T100" fmla="*/ 11 w 3132"/>
                <a:gd name="T101" fmla="*/ 315 h 348"/>
                <a:gd name="T102" fmla="*/ 33 w 3132"/>
                <a:gd name="T103" fmla="*/ 336 h 348"/>
                <a:gd name="T104" fmla="*/ 64 w 3132"/>
                <a:gd name="T105" fmla="*/ 347 h 348"/>
                <a:gd name="T106" fmla="*/ 453 w 3132"/>
                <a:gd name="T107" fmla="*/ 28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32" h="348">
                  <a:moveTo>
                    <a:pt x="3069" y="289"/>
                  </a:moveTo>
                  <a:lnTo>
                    <a:pt x="2720" y="289"/>
                  </a:lnTo>
                  <a:lnTo>
                    <a:pt x="2720" y="202"/>
                  </a:lnTo>
                  <a:lnTo>
                    <a:pt x="3069" y="202"/>
                  </a:lnTo>
                  <a:lnTo>
                    <a:pt x="3069" y="289"/>
                  </a:lnTo>
                  <a:close/>
                  <a:moveTo>
                    <a:pt x="2720" y="59"/>
                  </a:moveTo>
                  <a:lnTo>
                    <a:pt x="3069" y="59"/>
                  </a:lnTo>
                  <a:lnTo>
                    <a:pt x="3069" y="143"/>
                  </a:lnTo>
                  <a:lnTo>
                    <a:pt x="2720" y="143"/>
                  </a:lnTo>
                  <a:lnTo>
                    <a:pt x="2720" y="59"/>
                  </a:lnTo>
                  <a:close/>
                  <a:moveTo>
                    <a:pt x="3043" y="348"/>
                  </a:moveTo>
                  <a:lnTo>
                    <a:pt x="3043" y="348"/>
                  </a:lnTo>
                  <a:lnTo>
                    <a:pt x="3064" y="347"/>
                  </a:lnTo>
                  <a:lnTo>
                    <a:pt x="3073" y="346"/>
                  </a:lnTo>
                  <a:lnTo>
                    <a:pt x="3083" y="343"/>
                  </a:lnTo>
                  <a:lnTo>
                    <a:pt x="3090" y="341"/>
                  </a:lnTo>
                  <a:lnTo>
                    <a:pt x="3098" y="337"/>
                  </a:lnTo>
                  <a:lnTo>
                    <a:pt x="3105" y="334"/>
                  </a:lnTo>
                  <a:lnTo>
                    <a:pt x="3111" y="329"/>
                  </a:lnTo>
                  <a:lnTo>
                    <a:pt x="3116" y="324"/>
                  </a:lnTo>
                  <a:lnTo>
                    <a:pt x="3121" y="318"/>
                  </a:lnTo>
                  <a:lnTo>
                    <a:pt x="3124" y="312"/>
                  </a:lnTo>
                  <a:lnTo>
                    <a:pt x="3128" y="307"/>
                  </a:lnTo>
                  <a:lnTo>
                    <a:pt x="3130" y="299"/>
                  </a:lnTo>
                  <a:lnTo>
                    <a:pt x="3131" y="291"/>
                  </a:lnTo>
                  <a:lnTo>
                    <a:pt x="3132" y="284"/>
                  </a:lnTo>
                  <a:lnTo>
                    <a:pt x="3132" y="275"/>
                  </a:lnTo>
                  <a:lnTo>
                    <a:pt x="3132" y="234"/>
                  </a:lnTo>
                  <a:lnTo>
                    <a:pt x="3132" y="234"/>
                  </a:lnTo>
                  <a:lnTo>
                    <a:pt x="3132" y="226"/>
                  </a:lnTo>
                  <a:lnTo>
                    <a:pt x="3130" y="219"/>
                  </a:lnTo>
                  <a:lnTo>
                    <a:pt x="3125" y="213"/>
                  </a:lnTo>
                  <a:lnTo>
                    <a:pt x="3120" y="207"/>
                  </a:lnTo>
                  <a:lnTo>
                    <a:pt x="3079" y="172"/>
                  </a:lnTo>
                  <a:lnTo>
                    <a:pt x="3120" y="136"/>
                  </a:lnTo>
                  <a:lnTo>
                    <a:pt x="3120" y="136"/>
                  </a:lnTo>
                  <a:lnTo>
                    <a:pt x="3125" y="130"/>
                  </a:lnTo>
                  <a:lnTo>
                    <a:pt x="3130" y="124"/>
                  </a:lnTo>
                  <a:lnTo>
                    <a:pt x="3132" y="117"/>
                  </a:lnTo>
                  <a:lnTo>
                    <a:pt x="3132" y="109"/>
                  </a:lnTo>
                  <a:lnTo>
                    <a:pt x="3132" y="73"/>
                  </a:lnTo>
                  <a:lnTo>
                    <a:pt x="3132" y="73"/>
                  </a:lnTo>
                  <a:lnTo>
                    <a:pt x="3132" y="64"/>
                  </a:lnTo>
                  <a:lnTo>
                    <a:pt x="3131" y="57"/>
                  </a:lnTo>
                  <a:lnTo>
                    <a:pt x="3130" y="49"/>
                  </a:lnTo>
                  <a:lnTo>
                    <a:pt x="3128" y="41"/>
                  </a:lnTo>
                  <a:lnTo>
                    <a:pt x="3124" y="36"/>
                  </a:lnTo>
                  <a:lnTo>
                    <a:pt x="3121" y="30"/>
                  </a:lnTo>
                  <a:lnTo>
                    <a:pt x="3116" y="24"/>
                  </a:lnTo>
                  <a:lnTo>
                    <a:pt x="3111" y="19"/>
                  </a:lnTo>
                  <a:lnTo>
                    <a:pt x="3105" y="14"/>
                  </a:lnTo>
                  <a:lnTo>
                    <a:pt x="3098" y="11"/>
                  </a:lnTo>
                  <a:lnTo>
                    <a:pt x="3090" y="7"/>
                  </a:lnTo>
                  <a:lnTo>
                    <a:pt x="3083" y="5"/>
                  </a:lnTo>
                  <a:lnTo>
                    <a:pt x="3073" y="2"/>
                  </a:lnTo>
                  <a:lnTo>
                    <a:pt x="3064" y="1"/>
                  </a:lnTo>
                  <a:lnTo>
                    <a:pt x="3043" y="0"/>
                  </a:lnTo>
                  <a:lnTo>
                    <a:pt x="2657" y="0"/>
                  </a:lnTo>
                  <a:lnTo>
                    <a:pt x="2657" y="348"/>
                  </a:lnTo>
                  <a:lnTo>
                    <a:pt x="3043" y="348"/>
                  </a:lnTo>
                  <a:close/>
                  <a:moveTo>
                    <a:pt x="2395" y="289"/>
                  </a:moveTo>
                  <a:lnTo>
                    <a:pt x="2046" y="289"/>
                  </a:lnTo>
                  <a:lnTo>
                    <a:pt x="2046" y="202"/>
                  </a:lnTo>
                  <a:lnTo>
                    <a:pt x="2395" y="202"/>
                  </a:lnTo>
                  <a:lnTo>
                    <a:pt x="2395" y="289"/>
                  </a:lnTo>
                  <a:close/>
                  <a:moveTo>
                    <a:pt x="2046" y="59"/>
                  </a:moveTo>
                  <a:lnTo>
                    <a:pt x="2395" y="59"/>
                  </a:lnTo>
                  <a:lnTo>
                    <a:pt x="2395" y="143"/>
                  </a:lnTo>
                  <a:lnTo>
                    <a:pt x="2046" y="143"/>
                  </a:lnTo>
                  <a:lnTo>
                    <a:pt x="2046" y="59"/>
                  </a:lnTo>
                  <a:close/>
                  <a:moveTo>
                    <a:pt x="2368" y="348"/>
                  </a:moveTo>
                  <a:lnTo>
                    <a:pt x="2368" y="348"/>
                  </a:lnTo>
                  <a:lnTo>
                    <a:pt x="2390" y="347"/>
                  </a:lnTo>
                  <a:lnTo>
                    <a:pt x="2399" y="346"/>
                  </a:lnTo>
                  <a:lnTo>
                    <a:pt x="2408" y="343"/>
                  </a:lnTo>
                  <a:lnTo>
                    <a:pt x="2416" y="341"/>
                  </a:lnTo>
                  <a:lnTo>
                    <a:pt x="2424" y="337"/>
                  </a:lnTo>
                  <a:lnTo>
                    <a:pt x="2431" y="334"/>
                  </a:lnTo>
                  <a:lnTo>
                    <a:pt x="2437" y="329"/>
                  </a:lnTo>
                  <a:lnTo>
                    <a:pt x="2442" y="324"/>
                  </a:lnTo>
                  <a:lnTo>
                    <a:pt x="2446" y="318"/>
                  </a:lnTo>
                  <a:lnTo>
                    <a:pt x="2450" y="312"/>
                  </a:lnTo>
                  <a:lnTo>
                    <a:pt x="2454" y="307"/>
                  </a:lnTo>
                  <a:lnTo>
                    <a:pt x="2456" y="299"/>
                  </a:lnTo>
                  <a:lnTo>
                    <a:pt x="2457" y="291"/>
                  </a:lnTo>
                  <a:lnTo>
                    <a:pt x="2458" y="284"/>
                  </a:lnTo>
                  <a:lnTo>
                    <a:pt x="2458" y="275"/>
                  </a:lnTo>
                  <a:lnTo>
                    <a:pt x="2458" y="234"/>
                  </a:lnTo>
                  <a:lnTo>
                    <a:pt x="2458" y="234"/>
                  </a:lnTo>
                  <a:lnTo>
                    <a:pt x="2458" y="226"/>
                  </a:lnTo>
                  <a:lnTo>
                    <a:pt x="2455" y="219"/>
                  </a:lnTo>
                  <a:lnTo>
                    <a:pt x="2451" y="213"/>
                  </a:lnTo>
                  <a:lnTo>
                    <a:pt x="2446" y="207"/>
                  </a:lnTo>
                  <a:lnTo>
                    <a:pt x="2405" y="172"/>
                  </a:lnTo>
                  <a:lnTo>
                    <a:pt x="2446" y="136"/>
                  </a:lnTo>
                  <a:lnTo>
                    <a:pt x="2446" y="136"/>
                  </a:lnTo>
                  <a:lnTo>
                    <a:pt x="2451" y="130"/>
                  </a:lnTo>
                  <a:lnTo>
                    <a:pt x="2455" y="124"/>
                  </a:lnTo>
                  <a:lnTo>
                    <a:pt x="2458" y="117"/>
                  </a:lnTo>
                  <a:lnTo>
                    <a:pt x="2458" y="109"/>
                  </a:lnTo>
                  <a:lnTo>
                    <a:pt x="2458" y="73"/>
                  </a:lnTo>
                  <a:lnTo>
                    <a:pt x="2458" y="73"/>
                  </a:lnTo>
                  <a:lnTo>
                    <a:pt x="2458" y="64"/>
                  </a:lnTo>
                  <a:lnTo>
                    <a:pt x="2457" y="57"/>
                  </a:lnTo>
                  <a:lnTo>
                    <a:pt x="2456" y="49"/>
                  </a:lnTo>
                  <a:lnTo>
                    <a:pt x="2454" y="41"/>
                  </a:lnTo>
                  <a:lnTo>
                    <a:pt x="2450" y="36"/>
                  </a:lnTo>
                  <a:lnTo>
                    <a:pt x="2446" y="30"/>
                  </a:lnTo>
                  <a:lnTo>
                    <a:pt x="2442" y="24"/>
                  </a:lnTo>
                  <a:lnTo>
                    <a:pt x="2437" y="19"/>
                  </a:lnTo>
                  <a:lnTo>
                    <a:pt x="2431" y="14"/>
                  </a:lnTo>
                  <a:lnTo>
                    <a:pt x="2424" y="11"/>
                  </a:lnTo>
                  <a:lnTo>
                    <a:pt x="2416" y="7"/>
                  </a:lnTo>
                  <a:lnTo>
                    <a:pt x="2408" y="5"/>
                  </a:lnTo>
                  <a:lnTo>
                    <a:pt x="2399" y="2"/>
                  </a:lnTo>
                  <a:lnTo>
                    <a:pt x="2390" y="1"/>
                  </a:lnTo>
                  <a:lnTo>
                    <a:pt x="2368" y="0"/>
                  </a:lnTo>
                  <a:lnTo>
                    <a:pt x="1983" y="0"/>
                  </a:lnTo>
                  <a:lnTo>
                    <a:pt x="1983" y="348"/>
                  </a:lnTo>
                  <a:lnTo>
                    <a:pt x="2368" y="348"/>
                  </a:lnTo>
                  <a:close/>
                  <a:moveTo>
                    <a:pt x="1704" y="0"/>
                  </a:moveTo>
                  <a:lnTo>
                    <a:pt x="1704" y="286"/>
                  </a:lnTo>
                  <a:lnTo>
                    <a:pt x="1374" y="286"/>
                  </a:lnTo>
                  <a:lnTo>
                    <a:pt x="1374" y="0"/>
                  </a:lnTo>
                  <a:lnTo>
                    <a:pt x="1311" y="0"/>
                  </a:lnTo>
                  <a:lnTo>
                    <a:pt x="1311" y="269"/>
                  </a:lnTo>
                  <a:lnTo>
                    <a:pt x="1311" y="269"/>
                  </a:lnTo>
                  <a:lnTo>
                    <a:pt x="1312" y="278"/>
                  </a:lnTo>
                  <a:lnTo>
                    <a:pt x="1313" y="286"/>
                  </a:lnTo>
                  <a:lnTo>
                    <a:pt x="1314" y="295"/>
                  </a:lnTo>
                  <a:lnTo>
                    <a:pt x="1317" y="302"/>
                  </a:lnTo>
                  <a:lnTo>
                    <a:pt x="1320" y="309"/>
                  </a:lnTo>
                  <a:lnTo>
                    <a:pt x="1323" y="315"/>
                  </a:lnTo>
                  <a:lnTo>
                    <a:pt x="1328" y="322"/>
                  </a:lnTo>
                  <a:lnTo>
                    <a:pt x="1332" y="327"/>
                  </a:lnTo>
                  <a:lnTo>
                    <a:pt x="1338" y="331"/>
                  </a:lnTo>
                  <a:lnTo>
                    <a:pt x="1345" y="336"/>
                  </a:lnTo>
                  <a:lnTo>
                    <a:pt x="1352" y="340"/>
                  </a:lnTo>
                  <a:lnTo>
                    <a:pt x="1359" y="343"/>
                  </a:lnTo>
                  <a:lnTo>
                    <a:pt x="1367" y="346"/>
                  </a:lnTo>
                  <a:lnTo>
                    <a:pt x="1376" y="347"/>
                  </a:lnTo>
                  <a:lnTo>
                    <a:pt x="1387" y="348"/>
                  </a:lnTo>
                  <a:lnTo>
                    <a:pt x="1397" y="348"/>
                  </a:lnTo>
                  <a:lnTo>
                    <a:pt x="1681" y="348"/>
                  </a:lnTo>
                  <a:lnTo>
                    <a:pt x="1681" y="348"/>
                  </a:lnTo>
                  <a:lnTo>
                    <a:pt x="1691" y="348"/>
                  </a:lnTo>
                  <a:lnTo>
                    <a:pt x="1702" y="347"/>
                  </a:lnTo>
                  <a:lnTo>
                    <a:pt x="1711" y="346"/>
                  </a:lnTo>
                  <a:lnTo>
                    <a:pt x="1719" y="343"/>
                  </a:lnTo>
                  <a:lnTo>
                    <a:pt x="1726" y="340"/>
                  </a:lnTo>
                  <a:lnTo>
                    <a:pt x="1733" y="336"/>
                  </a:lnTo>
                  <a:lnTo>
                    <a:pt x="1740" y="331"/>
                  </a:lnTo>
                  <a:lnTo>
                    <a:pt x="1746" y="327"/>
                  </a:lnTo>
                  <a:lnTo>
                    <a:pt x="1750" y="322"/>
                  </a:lnTo>
                  <a:lnTo>
                    <a:pt x="1755" y="315"/>
                  </a:lnTo>
                  <a:lnTo>
                    <a:pt x="1758" y="309"/>
                  </a:lnTo>
                  <a:lnTo>
                    <a:pt x="1761" y="302"/>
                  </a:lnTo>
                  <a:lnTo>
                    <a:pt x="1764" y="295"/>
                  </a:lnTo>
                  <a:lnTo>
                    <a:pt x="1765" y="286"/>
                  </a:lnTo>
                  <a:lnTo>
                    <a:pt x="1766" y="278"/>
                  </a:lnTo>
                  <a:lnTo>
                    <a:pt x="1767" y="269"/>
                  </a:lnTo>
                  <a:lnTo>
                    <a:pt x="1767" y="0"/>
                  </a:lnTo>
                  <a:lnTo>
                    <a:pt x="1704" y="0"/>
                  </a:lnTo>
                  <a:close/>
                  <a:moveTo>
                    <a:pt x="698" y="142"/>
                  </a:moveTo>
                  <a:lnTo>
                    <a:pt x="698" y="0"/>
                  </a:lnTo>
                  <a:lnTo>
                    <a:pt x="636" y="0"/>
                  </a:lnTo>
                  <a:lnTo>
                    <a:pt x="636" y="348"/>
                  </a:lnTo>
                  <a:lnTo>
                    <a:pt x="698" y="348"/>
                  </a:lnTo>
                  <a:lnTo>
                    <a:pt x="698" y="204"/>
                  </a:lnTo>
                  <a:lnTo>
                    <a:pt x="1033" y="204"/>
                  </a:lnTo>
                  <a:lnTo>
                    <a:pt x="1033" y="348"/>
                  </a:lnTo>
                  <a:lnTo>
                    <a:pt x="1095" y="348"/>
                  </a:lnTo>
                  <a:lnTo>
                    <a:pt x="1095" y="0"/>
                  </a:lnTo>
                  <a:lnTo>
                    <a:pt x="1033" y="0"/>
                  </a:lnTo>
                  <a:lnTo>
                    <a:pt x="1033" y="142"/>
                  </a:lnTo>
                  <a:lnTo>
                    <a:pt x="698" y="142"/>
                  </a:lnTo>
                  <a:close/>
                  <a:moveTo>
                    <a:pt x="453" y="62"/>
                  </a:moveTo>
                  <a:lnTo>
                    <a:pt x="453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4" y="1"/>
                  </a:lnTo>
                  <a:lnTo>
                    <a:pt x="55" y="2"/>
                  </a:lnTo>
                  <a:lnTo>
                    <a:pt x="47" y="5"/>
                  </a:lnTo>
                  <a:lnTo>
                    <a:pt x="40" y="8"/>
                  </a:lnTo>
                  <a:lnTo>
                    <a:pt x="33" y="12"/>
                  </a:lnTo>
                  <a:lnTo>
                    <a:pt x="26" y="17"/>
                  </a:lnTo>
                  <a:lnTo>
                    <a:pt x="20" y="21"/>
                  </a:lnTo>
                  <a:lnTo>
                    <a:pt x="16" y="26"/>
                  </a:lnTo>
                  <a:lnTo>
                    <a:pt x="11" y="33"/>
                  </a:lnTo>
                  <a:lnTo>
                    <a:pt x="8" y="39"/>
                  </a:lnTo>
                  <a:lnTo>
                    <a:pt x="5" y="46"/>
                  </a:lnTo>
                  <a:lnTo>
                    <a:pt x="2" y="53"/>
                  </a:lnTo>
                  <a:lnTo>
                    <a:pt x="1" y="62"/>
                  </a:lnTo>
                  <a:lnTo>
                    <a:pt x="0" y="70"/>
                  </a:lnTo>
                  <a:lnTo>
                    <a:pt x="0" y="7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78"/>
                  </a:lnTo>
                  <a:lnTo>
                    <a:pt x="1" y="286"/>
                  </a:lnTo>
                  <a:lnTo>
                    <a:pt x="2" y="295"/>
                  </a:lnTo>
                  <a:lnTo>
                    <a:pt x="5" y="302"/>
                  </a:lnTo>
                  <a:lnTo>
                    <a:pt x="8" y="309"/>
                  </a:lnTo>
                  <a:lnTo>
                    <a:pt x="11" y="315"/>
                  </a:lnTo>
                  <a:lnTo>
                    <a:pt x="16" y="322"/>
                  </a:lnTo>
                  <a:lnTo>
                    <a:pt x="20" y="327"/>
                  </a:lnTo>
                  <a:lnTo>
                    <a:pt x="26" y="331"/>
                  </a:lnTo>
                  <a:lnTo>
                    <a:pt x="33" y="336"/>
                  </a:lnTo>
                  <a:lnTo>
                    <a:pt x="40" y="340"/>
                  </a:lnTo>
                  <a:lnTo>
                    <a:pt x="47" y="343"/>
                  </a:lnTo>
                  <a:lnTo>
                    <a:pt x="55" y="346"/>
                  </a:lnTo>
                  <a:lnTo>
                    <a:pt x="64" y="347"/>
                  </a:lnTo>
                  <a:lnTo>
                    <a:pt x="75" y="348"/>
                  </a:lnTo>
                  <a:lnTo>
                    <a:pt x="85" y="348"/>
                  </a:lnTo>
                  <a:lnTo>
                    <a:pt x="453" y="348"/>
                  </a:lnTo>
                  <a:lnTo>
                    <a:pt x="453" y="286"/>
                  </a:lnTo>
                  <a:lnTo>
                    <a:pt x="63" y="286"/>
                  </a:lnTo>
                  <a:lnTo>
                    <a:pt x="63" y="62"/>
                  </a:lnTo>
                  <a:lnTo>
                    <a:pt x="453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9A82D7B-A192-429C-ACD1-4D38FC49B0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76488" y="2840038"/>
              <a:ext cx="47625" cy="50800"/>
            </a:xfrm>
            <a:custGeom>
              <a:avLst/>
              <a:gdLst>
                <a:gd name="T0" fmla="*/ 71 w 90"/>
                <a:gd name="T1" fmla="*/ 7 h 95"/>
                <a:gd name="T2" fmla="*/ 83 w 90"/>
                <a:gd name="T3" fmla="*/ 20 h 95"/>
                <a:gd name="T4" fmla="*/ 90 w 90"/>
                <a:gd name="T5" fmla="*/ 38 h 95"/>
                <a:gd name="T6" fmla="*/ 90 w 90"/>
                <a:gd name="T7" fmla="*/ 57 h 95"/>
                <a:gd name="T8" fmla="*/ 83 w 90"/>
                <a:gd name="T9" fmla="*/ 73 h 95"/>
                <a:gd name="T10" fmla="*/ 71 w 90"/>
                <a:gd name="T11" fmla="*/ 86 h 95"/>
                <a:gd name="T12" fmla="*/ 54 w 90"/>
                <a:gd name="T13" fmla="*/ 94 h 95"/>
                <a:gd name="T14" fmla="*/ 36 w 90"/>
                <a:gd name="T15" fmla="*/ 94 h 95"/>
                <a:gd name="T16" fmla="*/ 19 w 90"/>
                <a:gd name="T17" fmla="*/ 86 h 95"/>
                <a:gd name="T18" fmla="*/ 8 w 90"/>
                <a:gd name="T19" fmla="*/ 73 h 95"/>
                <a:gd name="T20" fmla="*/ 1 w 90"/>
                <a:gd name="T21" fmla="*/ 57 h 95"/>
                <a:gd name="T22" fmla="*/ 1 w 90"/>
                <a:gd name="T23" fmla="*/ 38 h 95"/>
                <a:gd name="T24" fmla="*/ 8 w 90"/>
                <a:gd name="T25" fmla="*/ 20 h 95"/>
                <a:gd name="T26" fmla="*/ 19 w 90"/>
                <a:gd name="T27" fmla="*/ 7 h 95"/>
                <a:gd name="T28" fmla="*/ 36 w 90"/>
                <a:gd name="T29" fmla="*/ 0 h 95"/>
                <a:gd name="T30" fmla="*/ 54 w 90"/>
                <a:gd name="T31" fmla="*/ 0 h 95"/>
                <a:gd name="T32" fmla="*/ 30 w 90"/>
                <a:gd name="T33" fmla="*/ 9 h 95"/>
                <a:gd name="T34" fmla="*/ 18 w 90"/>
                <a:gd name="T35" fmla="*/ 18 h 95"/>
                <a:gd name="T36" fmla="*/ 10 w 90"/>
                <a:gd name="T37" fmla="*/ 31 h 95"/>
                <a:gd name="T38" fmla="*/ 6 w 90"/>
                <a:gd name="T39" fmla="*/ 47 h 95"/>
                <a:gd name="T40" fmla="*/ 10 w 90"/>
                <a:gd name="T41" fmla="*/ 63 h 95"/>
                <a:gd name="T42" fmla="*/ 18 w 90"/>
                <a:gd name="T43" fmla="*/ 76 h 95"/>
                <a:gd name="T44" fmla="*/ 30 w 90"/>
                <a:gd name="T45" fmla="*/ 84 h 95"/>
                <a:gd name="T46" fmla="*/ 45 w 90"/>
                <a:gd name="T47" fmla="*/ 88 h 95"/>
                <a:gd name="T48" fmla="*/ 61 w 90"/>
                <a:gd name="T49" fmla="*/ 84 h 95"/>
                <a:gd name="T50" fmla="*/ 72 w 90"/>
                <a:gd name="T51" fmla="*/ 76 h 95"/>
                <a:gd name="T52" fmla="*/ 80 w 90"/>
                <a:gd name="T53" fmla="*/ 63 h 95"/>
                <a:gd name="T54" fmla="*/ 83 w 90"/>
                <a:gd name="T55" fmla="*/ 47 h 95"/>
                <a:gd name="T56" fmla="*/ 80 w 90"/>
                <a:gd name="T57" fmla="*/ 31 h 95"/>
                <a:gd name="T58" fmla="*/ 72 w 90"/>
                <a:gd name="T59" fmla="*/ 18 h 95"/>
                <a:gd name="T60" fmla="*/ 61 w 90"/>
                <a:gd name="T61" fmla="*/ 9 h 95"/>
                <a:gd name="T62" fmla="*/ 45 w 90"/>
                <a:gd name="T63" fmla="*/ 6 h 95"/>
                <a:gd name="T64" fmla="*/ 30 w 90"/>
                <a:gd name="T65" fmla="*/ 9 h 95"/>
                <a:gd name="T66" fmla="*/ 29 w 90"/>
                <a:gd name="T67" fmla="*/ 20 h 95"/>
                <a:gd name="T68" fmla="*/ 56 w 90"/>
                <a:gd name="T69" fmla="*/ 20 h 95"/>
                <a:gd name="T70" fmla="*/ 62 w 90"/>
                <a:gd name="T71" fmla="*/ 24 h 95"/>
                <a:gd name="T72" fmla="*/ 66 w 90"/>
                <a:gd name="T73" fmla="*/ 34 h 95"/>
                <a:gd name="T74" fmla="*/ 62 w 90"/>
                <a:gd name="T75" fmla="*/ 45 h 95"/>
                <a:gd name="T76" fmla="*/ 57 w 90"/>
                <a:gd name="T77" fmla="*/ 49 h 95"/>
                <a:gd name="T78" fmla="*/ 61 w 90"/>
                <a:gd name="T79" fmla="*/ 75 h 95"/>
                <a:gd name="T80" fmla="*/ 35 w 90"/>
                <a:gd name="T81" fmla="*/ 75 h 95"/>
                <a:gd name="T82" fmla="*/ 49 w 90"/>
                <a:gd name="T83" fmla="*/ 44 h 95"/>
                <a:gd name="T84" fmla="*/ 58 w 90"/>
                <a:gd name="T85" fmla="*/ 40 h 95"/>
                <a:gd name="T86" fmla="*/ 60 w 90"/>
                <a:gd name="T87" fmla="*/ 34 h 95"/>
                <a:gd name="T88" fmla="*/ 58 w 90"/>
                <a:gd name="T89" fmla="*/ 30 h 95"/>
                <a:gd name="T90" fmla="*/ 52 w 90"/>
                <a:gd name="T91" fmla="*/ 26 h 95"/>
                <a:gd name="T92" fmla="*/ 35 w 90"/>
                <a:gd name="T93" fmla="*/ 25 h 95"/>
                <a:gd name="T94" fmla="*/ 44 w 90"/>
                <a:gd name="T95" fmla="*/ 4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95">
                  <a:moveTo>
                    <a:pt x="63" y="4"/>
                  </a:moveTo>
                  <a:lnTo>
                    <a:pt x="63" y="4"/>
                  </a:lnTo>
                  <a:lnTo>
                    <a:pt x="71" y="7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83" y="20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90" y="38"/>
                  </a:lnTo>
                  <a:lnTo>
                    <a:pt x="90" y="47"/>
                  </a:lnTo>
                  <a:lnTo>
                    <a:pt x="90" y="47"/>
                  </a:lnTo>
                  <a:lnTo>
                    <a:pt x="90" y="57"/>
                  </a:lnTo>
                  <a:lnTo>
                    <a:pt x="87" y="66"/>
                  </a:lnTo>
                  <a:lnTo>
                    <a:pt x="87" y="66"/>
                  </a:lnTo>
                  <a:lnTo>
                    <a:pt x="83" y="73"/>
                  </a:lnTo>
                  <a:lnTo>
                    <a:pt x="78" y="80"/>
                  </a:lnTo>
                  <a:lnTo>
                    <a:pt x="78" y="80"/>
                  </a:lnTo>
                  <a:lnTo>
                    <a:pt x="71" y="86"/>
                  </a:lnTo>
                  <a:lnTo>
                    <a:pt x="63" y="91"/>
                  </a:lnTo>
                  <a:lnTo>
                    <a:pt x="63" y="91"/>
                  </a:lnTo>
                  <a:lnTo>
                    <a:pt x="54" y="94"/>
                  </a:lnTo>
                  <a:lnTo>
                    <a:pt x="45" y="95"/>
                  </a:lnTo>
                  <a:lnTo>
                    <a:pt x="45" y="95"/>
                  </a:lnTo>
                  <a:lnTo>
                    <a:pt x="36" y="94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19" y="86"/>
                  </a:lnTo>
                  <a:lnTo>
                    <a:pt x="13" y="80"/>
                  </a:lnTo>
                  <a:lnTo>
                    <a:pt x="13" y="80"/>
                  </a:lnTo>
                  <a:lnTo>
                    <a:pt x="8" y="73"/>
                  </a:lnTo>
                  <a:lnTo>
                    <a:pt x="3" y="66"/>
                  </a:lnTo>
                  <a:lnTo>
                    <a:pt x="3" y="66"/>
                  </a:lnTo>
                  <a:lnTo>
                    <a:pt x="1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1" y="38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8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7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63" y="4"/>
                  </a:lnTo>
                  <a:lnTo>
                    <a:pt x="63" y="4"/>
                  </a:lnTo>
                  <a:close/>
                  <a:moveTo>
                    <a:pt x="30" y="9"/>
                  </a:moveTo>
                  <a:lnTo>
                    <a:pt x="30" y="9"/>
                  </a:lnTo>
                  <a:lnTo>
                    <a:pt x="23" y="13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3" y="24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8" y="39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8" y="56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3" y="70"/>
                  </a:lnTo>
                  <a:lnTo>
                    <a:pt x="18" y="76"/>
                  </a:lnTo>
                  <a:lnTo>
                    <a:pt x="18" y="76"/>
                  </a:lnTo>
                  <a:lnTo>
                    <a:pt x="23" y="80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7" y="86"/>
                  </a:lnTo>
                  <a:lnTo>
                    <a:pt x="45" y="88"/>
                  </a:lnTo>
                  <a:lnTo>
                    <a:pt x="45" y="88"/>
                  </a:lnTo>
                  <a:lnTo>
                    <a:pt x="53" y="86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6" y="80"/>
                  </a:lnTo>
                  <a:lnTo>
                    <a:pt x="72" y="76"/>
                  </a:lnTo>
                  <a:lnTo>
                    <a:pt x="72" y="76"/>
                  </a:lnTo>
                  <a:lnTo>
                    <a:pt x="76" y="70"/>
                  </a:lnTo>
                  <a:lnTo>
                    <a:pt x="80" y="63"/>
                  </a:lnTo>
                  <a:lnTo>
                    <a:pt x="80" y="63"/>
                  </a:lnTo>
                  <a:lnTo>
                    <a:pt x="82" y="56"/>
                  </a:lnTo>
                  <a:lnTo>
                    <a:pt x="83" y="47"/>
                  </a:lnTo>
                  <a:lnTo>
                    <a:pt x="83" y="47"/>
                  </a:lnTo>
                  <a:lnTo>
                    <a:pt x="82" y="39"/>
                  </a:lnTo>
                  <a:lnTo>
                    <a:pt x="80" y="31"/>
                  </a:lnTo>
                  <a:lnTo>
                    <a:pt x="80" y="31"/>
                  </a:lnTo>
                  <a:lnTo>
                    <a:pt x="76" y="24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66" y="13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53" y="7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37" y="7"/>
                  </a:lnTo>
                  <a:lnTo>
                    <a:pt x="30" y="9"/>
                  </a:lnTo>
                  <a:lnTo>
                    <a:pt x="30" y="9"/>
                  </a:lnTo>
                  <a:close/>
                  <a:moveTo>
                    <a:pt x="29" y="75"/>
                  </a:moveTo>
                  <a:lnTo>
                    <a:pt x="29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56" y="20"/>
                  </a:lnTo>
                  <a:lnTo>
                    <a:pt x="60" y="21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5" y="28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5" y="41"/>
                  </a:lnTo>
                  <a:lnTo>
                    <a:pt x="65" y="41"/>
                  </a:lnTo>
                  <a:lnTo>
                    <a:pt x="62" y="45"/>
                  </a:lnTo>
                  <a:lnTo>
                    <a:pt x="62" y="45"/>
                  </a:lnTo>
                  <a:lnTo>
                    <a:pt x="57" y="49"/>
                  </a:lnTo>
                  <a:lnTo>
                    <a:pt x="57" y="49"/>
                  </a:lnTo>
                  <a:lnTo>
                    <a:pt x="53" y="50"/>
                  </a:lnTo>
                  <a:lnTo>
                    <a:pt x="69" y="75"/>
                  </a:lnTo>
                  <a:lnTo>
                    <a:pt x="61" y="75"/>
                  </a:lnTo>
                  <a:lnTo>
                    <a:pt x="46" y="50"/>
                  </a:lnTo>
                  <a:lnTo>
                    <a:pt x="35" y="50"/>
                  </a:lnTo>
                  <a:lnTo>
                    <a:pt x="35" y="75"/>
                  </a:lnTo>
                  <a:lnTo>
                    <a:pt x="29" y="75"/>
                  </a:lnTo>
                  <a:close/>
                  <a:moveTo>
                    <a:pt x="49" y="44"/>
                  </a:moveTo>
                  <a:lnTo>
                    <a:pt x="49" y="44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60" y="38"/>
                  </a:lnTo>
                  <a:lnTo>
                    <a:pt x="60" y="34"/>
                  </a:lnTo>
                  <a:lnTo>
                    <a:pt x="60" y="34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47" y="25"/>
                  </a:lnTo>
                  <a:lnTo>
                    <a:pt x="35" y="25"/>
                  </a:lnTo>
                  <a:lnTo>
                    <a:pt x="35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9" y="44"/>
                  </a:lnTo>
                  <a:lnTo>
                    <a:pt x="4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416308961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_Color" preserve="1" userDrawn="1">
  <p:cSld name="Quote_Colo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/>
          </p:cNvSpPr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B10500-8AB9-4575-B2BF-4952AB1C4AE7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 bwMode="gray">
          <a:xfrm>
            <a:off x="695326" y="1539083"/>
            <a:ext cx="5080000" cy="174509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s-CL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9302300-33DC-40DA-9E43-9272980D43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95326" y="3603871"/>
            <a:ext cx="5080000" cy="166199"/>
          </a:xfrm>
        </p:spPr>
        <p:txBody>
          <a:bodyPr>
            <a:noAutofit/>
          </a:bodyPr>
          <a:lstStyle>
            <a:lvl1pPr marL="144000" indent="-144000">
              <a:buFontTx/>
              <a:buChar char="–"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CL"/>
              <a:t>Click to edit Master text styles</a:t>
            </a:r>
          </a:p>
        </p:txBody>
      </p:sp>
      <p:sp>
        <p:nvSpPr>
          <p:cNvPr id="12" name="Classification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9996488" y="360703"/>
            <a:ext cx="1728788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000" b="1">
                <a:solidFill>
                  <a:schemeClr val="bg1"/>
                </a:solidFill>
              </a:rPr>
              <a:t>Internal Use Only</a:t>
            </a:r>
          </a:p>
        </p:txBody>
      </p:sp>
      <p:sp>
        <p:nvSpPr>
          <p:cNvPr id="10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11099006" y="157507"/>
            <a:ext cx="626270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000" b="1">
                <a:solidFill>
                  <a:schemeClr val="bg1"/>
                </a:solidFill>
              </a:rPr>
              <a:t>Status</a:t>
            </a:r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E149DB8F-FDA1-4DA1-BE7D-B4E9CB77ECEA}"/>
              </a:ext>
            </a:extLst>
          </p:cNvPr>
          <p:cNvGrpSpPr/>
          <p:nvPr userDrawn="1">
            <p:custDataLst>
              <p:tags r:id="rId4"/>
            </p:custDataLst>
          </p:nvPr>
        </p:nvGrpSpPr>
        <p:grpSpPr>
          <a:xfrm>
            <a:off x="696118" y="6394450"/>
            <a:ext cx="1044575" cy="107950"/>
            <a:chOff x="684213" y="6394450"/>
            <a:chExt cx="1044575" cy="107950"/>
          </a:xfrm>
          <a:solidFill>
            <a:schemeClr val="bg1"/>
          </a:solidFill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FD8D85AC-059C-4755-BBA6-C944F83FE6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213" y="6394450"/>
              <a:ext cx="995363" cy="107950"/>
            </a:xfrm>
            <a:custGeom>
              <a:avLst/>
              <a:gdLst>
                <a:gd name="T0" fmla="*/ 3071 w 3134"/>
                <a:gd name="T1" fmla="*/ 198 h 340"/>
                <a:gd name="T2" fmla="*/ 3071 w 3134"/>
                <a:gd name="T3" fmla="*/ 140 h 340"/>
                <a:gd name="T4" fmla="*/ 3045 w 3134"/>
                <a:gd name="T5" fmla="*/ 340 h 340"/>
                <a:gd name="T6" fmla="*/ 3092 w 3134"/>
                <a:gd name="T7" fmla="*/ 333 h 340"/>
                <a:gd name="T8" fmla="*/ 3118 w 3134"/>
                <a:gd name="T9" fmla="*/ 317 h 340"/>
                <a:gd name="T10" fmla="*/ 3132 w 3134"/>
                <a:gd name="T11" fmla="*/ 293 h 340"/>
                <a:gd name="T12" fmla="*/ 3134 w 3134"/>
                <a:gd name="T13" fmla="*/ 229 h 340"/>
                <a:gd name="T14" fmla="*/ 3127 w 3134"/>
                <a:gd name="T15" fmla="*/ 208 h 340"/>
                <a:gd name="T16" fmla="*/ 3122 w 3134"/>
                <a:gd name="T17" fmla="*/ 133 h 340"/>
                <a:gd name="T18" fmla="*/ 3134 w 3134"/>
                <a:gd name="T19" fmla="*/ 106 h 340"/>
                <a:gd name="T20" fmla="*/ 3133 w 3134"/>
                <a:gd name="T21" fmla="*/ 56 h 340"/>
                <a:gd name="T22" fmla="*/ 3123 w 3134"/>
                <a:gd name="T23" fmla="*/ 29 h 340"/>
                <a:gd name="T24" fmla="*/ 3100 w 3134"/>
                <a:gd name="T25" fmla="*/ 10 h 340"/>
                <a:gd name="T26" fmla="*/ 3066 w 3134"/>
                <a:gd name="T27" fmla="*/ 1 h 340"/>
                <a:gd name="T28" fmla="*/ 3045 w 3134"/>
                <a:gd name="T29" fmla="*/ 340 h 340"/>
                <a:gd name="T30" fmla="*/ 2396 w 3134"/>
                <a:gd name="T31" fmla="*/ 198 h 340"/>
                <a:gd name="T32" fmla="*/ 2396 w 3134"/>
                <a:gd name="T33" fmla="*/ 140 h 340"/>
                <a:gd name="T34" fmla="*/ 2369 w 3134"/>
                <a:gd name="T35" fmla="*/ 340 h 340"/>
                <a:gd name="T36" fmla="*/ 2418 w 3134"/>
                <a:gd name="T37" fmla="*/ 333 h 340"/>
                <a:gd name="T38" fmla="*/ 2444 w 3134"/>
                <a:gd name="T39" fmla="*/ 317 h 340"/>
                <a:gd name="T40" fmla="*/ 2457 w 3134"/>
                <a:gd name="T41" fmla="*/ 293 h 340"/>
                <a:gd name="T42" fmla="*/ 2460 w 3134"/>
                <a:gd name="T43" fmla="*/ 229 h 340"/>
                <a:gd name="T44" fmla="*/ 2453 w 3134"/>
                <a:gd name="T45" fmla="*/ 208 h 340"/>
                <a:gd name="T46" fmla="*/ 2447 w 3134"/>
                <a:gd name="T47" fmla="*/ 133 h 340"/>
                <a:gd name="T48" fmla="*/ 2460 w 3134"/>
                <a:gd name="T49" fmla="*/ 106 h 340"/>
                <a:gd name="T50" fmla="*/ 2458 w 3134"/>
                <a:gd name="T51" fmla="*/ 56 h 340"/>
                <a:gd name="T52" fmla="*/ 2447 w 3134"/>
                <a:gd name="T53" fmla="*/ 29 h 340"/>
                <a:gd name="T54" fmla="*/ 2426 w 3134"/>
                <a:gd name="T55" fmla="*/ 10 h 340"/>
                <a:gd name="T56" fmla="*/ 2392 w 3134"/>
                <a:gd name="T57" fmla="*/ 1 h 340"/>
                <a:gd name="T58" fmla="*/ 2369 w 3134"/>
                <a:gd name="T59" fmla="*/ 340 h 340"/>
                <a:gd name="T60" fmla="*/ 1375 w 3134"/>
                <a:gd name="T61" fmla="*/ 0 h 340"/>
                <a:gd name="T62" fmla="*/ 1313 w 3134"/>
                <a:gd name="T63" fmla="*/ 272 h 340"/>
                <a:gd name="T64" fmla="*/ 1321 w 3134"/>
                <a:gd name="T65" fmla="*/ 302 h 340"/>
                <a:gd name="T66" fmla="*/ 1339 w 3134"/>
                <a:gd name="T67" fmla="*/ 324 h 340"/>
                <a:gd name="T68" fmla="*/ 1368 w 3134"/>
                <a:gd name="T69" fmla="*/ 338 h 340"/>
                <a:gd name="T70" fmla="*/ 1682 w 3134"/>
                <a:gd name="T71" fmla="*/ 340 h 340"/>
                <a:gd name="T72" fmla="*/ 1712 w 3134"/>
                <a:gd name="T73" fmla="*/ 338 h 340"/>
                <a:gd name="T74" fmla="*/ 1741 w 3134"/>
                <a:gd name="T75" fmla="*/ 324 h 340"/>
                <a:gd name="T76" fmla="*/ 1759 w 3134"/>
                <a:gd name="T77" fmla="*/ 302 h 340"/>
                <a:gd name="T78" fmla="*/ 1767 w 3134"/>
                <a:gd name="T79" fmla="*/ 272 h 340"/>
                <a:gd name="T80" fmla="*/ 698 w 3134"/>
                <a:gd name="T81" fmla="*/ 139 h 340"/>
                <a:gd name="T82" fmla="*/ 698 w 3134"/>
                <a:gd name="T83" fmla="*/ 340 h 340"/>
                <a:gd name="T84" fmla="*/ 1096 w 3134"/>
                <a:gd name="T85" fmla="*/ 340 h 340"/>
                <a:gd name="T86" fmla="*/ 698 w 3134"/>
                <a:gd name="T87" fmla="*/ 139 h 340"/>
                <a:gd name="T88" fmla="*/ 85 w 3134"/>
                <a:gd name="T89" fmla="*/ 0 h 340"/>
                <a:gd name="T90" fmla="*/ 47 w 3134"/>
                <a:gd name="T91" fmla="*/ 5 h 340"/>
                <a:gd name="T92" fmla="*/ 20 w 3134"/>
                <a:gd name="T93" fmla="*/ 21 h 340"/>
                <a:gd name="T94" fmla="*/ 5 w 3134"/>
                <a:gd name="T95" fmla="*/ 45 h 340"/>
                <a:gd name="T96" fmla="*/ 0 w 3134"/>
                <a:gd name="T97" fmla="*/ 77 h 340"/>
                <a:gd name="T98" fmla="*/ 1 w 3134"/>
                <a:gd name="T99" fmla="*/ 280 h 340"/>
                <a:gd name="T100" fmla="*/ 11 w 3134"/>
                <a:gd name="T101" fmla="*/ 308 h 340"/>
                <a:gd name="T102" fmla="*/ 33 w 3134"/>
                <a:gd name="T103" fmla="*/ 328 h 340"/>
                <a:gd name="T104" fmla="*/ 64 w 3134"/>
                <a:gd name="T105" fmla="*/ 339 h 340"/>
                <a:gd name="T106" fmla="*/ 453 w 3134"/>
                <a:gd name="T107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34" h="340">
                  <a:moveTo>
                    <a:pt x="3071" y="282"/>
                  </a:moveTo>
                  <a:lnTo>
                    <a:pt x="2722" y="282"/>
                  </a:lnTo>
                  <a:lnTo>
                    <a:pt x="2722" y="198"/>
                  </a:lnTo>
                  <a:lnTo>
                    <a:pt x="3071" y="198"/>
                  </a:lnTo>
                  <a:lnTo>
                    <a:pt x="3071" y="282"/>
                  </a:lnTo>
                  <a:close/>
                  <a:moveTo>
                    <a:pt x="2722" y="58"/>
                  </a:moveTo>
                  <a:lnTo>
                    <a:pt x="3071" y="58"/>
                  </a:lnTo>
                  <a:lnTo>
                    <a:pt x="3071" y="140"/>
                  </a:lnTo>
                  <a:lnTo>
                    <a:pt x="2722" y="140"/>
                  </a:lnTo>
                  <a:lnTo>
                    <a:pt x="2722" y="58"/>
                  </a:lnTo>
                  <a:close/>
                  <a:moveTo>
                    <a:pt x="3045" y="340"/>
                  </a:moveTo>
                  <a:lnTo>
                    <a:pt x="3045" y="340"/>
                  </a:lnTo>
                  <a:lnTo>
                    <a:pt x="3066" y="339"/>
                  </a:lnTo>
                  <a:lnTo>
                    <a:pt x="3075" y="338"/>
                  </a:lnTo>
                  <a:lnTo>
                    <a:pt x="3084" y="335"/>
                  </a:lnTo>
                  <a:lnTo>
                    <a:pt x="3092" y="333"/>
                  </a:lnTo>
                  <a:lnTo>
                    <a:pt x="3100" y="330"/>
                  </a:lnTo>
                  <a:lnTo>
                    <a:pt x="3107" y="326"/>
                  </a:lnTo>
                  <a:lnTo>
                    <a:pt x="3113" y="321"/>
                  </a:lnTo>
                  <a:lnTo>
                    <a:pt x="3118" y="317"/>
                  </a:lnTo>
                  <a:lnTo>
                    <a:pt x="3123" y="311"/>
                  </a:lnTo>
                  <a:lnTo>
                    <a:pt x="3126" y="305"/>
                  </a:lnTo>
                  <a:lnTo>
                    <a:pt x="3130" y="300"/>
                  </a:lnTo>
                  <a:lnTo>
                    <a:pt x="3132" y="293"/>
                  </a:lnTo>
                  <a:lnTo>
                    <a:pt x="3133" y="284"/>
                  </a:lnTo>
                  <a:lnTo>
                    <a:pt x="3134" y="278"/>
                  </a:lnTo>
                  <a:lnTo>
                    <a:pt x="3134" y="268"/>
                  </a:lnTo>
                  <a:lnTo>
                    <a:pt x="3134" y="229"/>
                  </a:lnTo>
                  <a:lnTo>
                    <a:pt x="3134" y="229"/>
                  </a:lnTo>
                  <a:lnTo>
                    <a:pt x="3134" y="221"/>
                  </a:lnTo>
                  <a:lnTo>
                    <a:pt x="3132" y="214"/>
                  </a:lnTo>
                  <a:lnTo>
                    <a:pt x="3127" y="208"/>
                  </a:lnTo>
                  <a:lnTo>
                    <a:pt x="3122" y="202"/>
                  </a:lnTo>
                  <a:lnTo>
                    <a:pt x="3081" y="168"/>
                  </a:lnTo>
                  <a:lnTo>
                    <a:pt x="3122" y="133"/>
                  </a:lnTo>
                  <a:lnTo>
                    <a:pt x="3122" y="133"/>
                  </a:lnTo>
                  <a:lnTo>
                    <a:pt x="3127" y="127"/>
                  </a:lnTo>
                  <a:lnTo>
                    <a:pt x="3132" y="121"/>
                  </a:lnTo>
                  <a:lnTo>
                    <a:pt x="3134" y="114"/>
                  </a:lnTo>
                  <a:lnTo>
                    <a:pt x="3134" y="106"/>
                  </a:lnTo>
                  <a:lnTo>
                    <a:pt x="3134" y="72"/>
                  </a:lnTo>
                  <a:lnTo>
                    <a:pt x="3134" y="72"/>
                  </a:lnTo>
                  <a:lnTo>
                    <a:pt x="3134" y="62"/>
                  </a:lnTo>
                  <a:lnTo>
                    <a:pt x="3133" y="56"/>
                  </a:lnTo>
                  <a:lnTo>
                    <a:pt x="3132" y="47"/>
                  </a:lnTo>
                  <a:lnTo>
                    <a:pt x="3130" y="40"/>
                  </a:lnTo>
                  <a:lnTo>
                    <a:pt x="3126" y="35"/>
                  </a:lnTo>
                  <a:lnTo>
                    <a:pt x="3123" y="29"/>
                  </a:lnTo>
                  <a:lnTo>
                    <a:pt x="3118" y="23"/>
                  </a:lnTo>
                  <a:lnTo>
                    <a:pt x="3113" y="19"/>
                  </a:lnTo>
                  <a:lnTo>
                    <a:pt x="3107" y="14"/>
                  </a:lnTo>
                  <a:lnTo>
                    <a:pt x="3100" y="10"/>
                  </a:lnTo>
                  <a:lnTo>
                    <a:pt x="3092" y="7"/>
                  </a:lnTo>
                  <a:lnTo>
                    <a:pt x="3084" y="5"/>
                  </a:lnTo>
                  <a:lnTo>
                    <a:pt x="3075" y="2"/>
                  </a:lnTo>
                  <a:lnTo>
                    <a:pt x="3066" y="1"/>
                  </a:lnTo>
                  <a:lnTo>
                    <a:pt x="3045" y="0"/>
                  </a:lnTo>
                  <a:lnTo>
                    <a:pt x="2658" y="0"/>
                  </a:lnTo>
                  <a:lnTo>
                    <a:pt x="2658" y="340"/>
                  </a:lnTo>
                  <a:lnTo>
                    <a:pt x="3045" y="340"/>
                  </a:lnTo>
                  <a:close/>
                  <a:moveTo>
                    <a:pt x="2396" y="282"/>
                  </a:moveTo>
                  <a:lnTo>
                    <a:pt x="2047" y="282"/>
                  </a:lnTo>
                  <a:lnTo>
                    <a:pt x="2047" y="198"/>
                  </a:lnTo>
                  <a:lnTo>
                    <a:pt x="2396" y="198"/>
                  </a:lnTo>
                  <a:lnTo>
                    <a:pt x="2396" y="282"/>
                  </a:lnTo>
                  <a:close/>
                  <a:moveTo>
                    <a:pt x="2047" y="58"/>
                  </a:moveTo>
                  <a:lnTo>
                    <a:pt x="2396" y="58"/>
                  </a:lnTo>
                  <a:lnTo>
                    <a:pt x="2396" y="140"/>
                  </a:lnTo>
                  <a:lnTo>
                    <a:pt x="2047" y="140"/>
                  </a:lnTo>
                  <a:lnTo>
                    <a:pt x="2047" y="58"/>
                  </a:lnTo>
                  <a:close/>
                  <a:moveTo>
                    <a:pt x="2369" y="340"/>
                  </a:moveTo>
                  <a:lnTo>
                    <a:pt x="2369" y="340"/>
                  </a:lnTo>
                  <a:lnTo>
                    <a:pt x="2392" y="339"/>
                  </a:lnTo>
                  <a:lnTo>
                    <a:pt x="2401" y="338"/>
                  </a:lnTo>
                  <a:lnTo>
                    <a:pt x="2410" y="335"/>
                  </a:lnTo>
                  <a:lnTo>
                    <a:pt x="2418" y="333"/>
                  </a:lnTo>
                  <a:lnTo>
                    <a:pt x="2426" y="330"/>
                  </a:lnTo>
                  <a:lnTo>
                    <a:pt x="2432" y="326"/>
                  </a:lnTo>
                  <a:lnTo>
                    <a:pt x="2438" y="321"/>
                  </a:lnTo>
                  <a:lnTo>
                    <a:pt x="2444" y="317"/>
                  </a:lnTo>
                  <a:lnTo>
                    <a:pt x="2447" y="311"/>
                  </a:lnTo>
                  <a:lnTo>
                    <a:pt x="2452" y="305"/>
                  </a:lnTo>
                  <a:lnTo>
                    <a:pt x="2455" y="300"/>
                  </a:lnTo>
                  <a:lnTo>
                    <a:pt x="2457" y="293"/>
                  </a:lnTo>
                  <a:lnTo>
                    <a:pt x="2458" y="284"/>
                  </a:lnTo>
                  <a:lnTo>
                    <a:pt x="2460" y="278"/>
                  </a:lnTo>
                  <a:lnTo>
                    <a:pt x="2460" y="268"/>
                  </a:lnTo>
                  <a:lnTo>
                    <a:pt x="2460" y="229"/>
                  </a:lnTo>
                  <a:lnTo>
                    <a:pt x="2460" y="229"/>
                  </a:lnTo>
                  <a:lnTo>
                    <a:pt x="2460" y="221"/>
                  </a:lnTo>
                  <a:lnTo>
                    <a:pt x="2456" y="214"/>
                  </a:lnTo>
                  <a:lnTo>
                    <a:pt x="2453" y="208"/>
                  </a:lnTo>
                  <a:lnTo>
                    <a:pt x="2447" y="202"/>
                  </a:lnTo>
                  <a:lnTo>
                    <a:pt x="2406" y="168"/>
                  </a:lnTo>
                  <a:lnTo>
                    <a:pt x="2447" y="133"/>
                  </a:lnTo>
                  <a:lnTo>
                    <a:pt x="2447" y="133"/>
                  </a:lnTo>
                  <a:lnTo>
                    <a:pt x="2453" y="127"/>
                  </a:lnTo>
                  <a:lnTo>
                    <a:pt x="2456" y="121"/>
                  </a:lnTo>
                  <a:lnTo>
                    <a:pt x="2460" y="114"/>
                  </a:lnTo>
                  <a:lnTo>
                    <a:pt x="2460" y="106"/>
                  </a:lnTo>
                  <a:lnTo>
                    <a:pt x="2460" y="72"/>
                  </a:lnTo>
                  <a:lnTo>
                    <a:pt x="2460" y="72"/>
                  </a:lnTo>
                  <a:lnTo>
                    <a:pt x="2460" y="62"/>
                  </a:lnTo>
                  <a:lnTo>
                    <a:pt x="2458" y="56"/>
                  </a:lnTo>
                  <a:lnTo>
                    <a:pt x="2457" y="47"/>
                  </a:lnTo>
                  <a:lnTo>
                    <a:pt x="2455" y="40"/>
                  </a:lnTo>
                  <a:lnTo>
                    <a:pt x="2452" y="35"/>
                  </a:lnTo>
                  <a:lnTo>
                    <a:pt x="2447" y="29"/>
                  </a:lnTo>
                  <a:lnTo>
                    <a:pt x="2444" y="23"/>
                  </a:lnTo>
                  <a:lnTo>
                    <a:pt x="2438" y="19"/>
                  </a:lnTo>
                  <a:lnTo>
                    <a:pt x="2432" y="14"/>
                  </a:lnTo>
                  <a:lnTo>
                    <a:pt x="2426" y="10"/>
                  </a:lnTo>
                  <a:lnTo>
                    <a:pt x="2418" y="7"/>
                  </a:lnTo>
                  <a:lnTo>
                    <a:pt x="2410" y="5"/>
                  </a:lnTo>
                  <a:lnTo>
                    <a:pt x="2401" y="2"/>
                  </a:lnTo>
                  <a:lnTo>
                    <a:pt x="2392" y="1"/>
                  </a:lnTo>
                  <a:lnTo>
                    <a:pt x="2369" y="0"/>
                  </a:lnTo>
                  <a:lnTo>
                    <a:pt x="1984" y="0"/>
                  </a:lnTo>
                  <a:lnTo>
                    <a:pt x="1984" y="340"/>
                  </a:lnTo>
                  <a:lnTo>
                    <a:pt x="2369" y="340"/>
                  </a:lnTo>
                  <a:close/>
                  <a:moveTo>
                    <a:pt x="1705" y="0"/>
                  </a:moveTo>
                  <a:lnTo>
                    <a:pt x="1705" y="280"/>
                  </a:lnTo>
                  <a:lnTo>
                    <a:pt x="1375" y="280"/>
                  </a:lnTo>
                  <a:lnTo>
                    <a:pt x="1375" y="0"/>
                  </a:lnTo>
                  <a:lnTo>
                    <a:pt x="1312" y="0"/>
                  </a:lnTo>
                  <a:lnTo>
                    <a:pt x="1312" y="263"/>
                  </a:lnTo>
                  <a:lnTo>
                    <a:pt x="1312" y="263"/>
                  </a:lnTo>
                  <a:lnTo>
                    <a:pt x="1313" y="272"/>
                  </a:lnTo>
                  <a:lnTo>
                    <a:pt x="1314" y="280"/>
                  </a:lnTo>
                  <a:lnTo>
                    <a:pt x="1315" y="288"/>
                  </a:lnTo>
                  <a:lnTo>
                    <a:pt x="1317" y="295"/>
                  </a:lnTo>
                  <a:lnTo>
                    <a:pt x="1321" y="302"/>
                  </a:lnTo>
                  <a:lnTo>
                    <a:pt x="1324" y="308"/>
                  </a:lnTo>
                  <a:lnTo>
                    <a:pt x="1329" y="315"/>
                  </a:lnTo>
                  <a:lnTo>
                    <a:pt x="1333" y="319"/>
                  </a:lnTo>
                  <a:lnTo>
                    <a:pt x="1339" y="324"/>
                  </a:lnTo>
                  <a:lnTo>
                    <a:pt x="1346" y="328"/>
                  </a:lnTo>
                  <a:lnTo>
                    <a:pt x="1352" y="332"/>
                  </a:lnTo>
                  <a:lnTo>
                    <a:pt x="1360" y="335"/>
                  </a:lnTo>
                  <a:lnTo>
                    <a:pt x="1368" y="338"/>
                  </a:lnTo>
                  <a:lnTo>
                    <a:pt x="1377" y="339"/>
                  </a:lnTo>
                  <a:lnTo>
                    <a:pt x="1387" y="340"/>
                  </a:lnTo>
                  <a:lnTo>
                    <a:pt x="1398" y="340"/>
                  </a:lnTo>
                  <a:lnTo>
                    <a:pt x="1682" y="340"/>
                  </a:lnTo>
                  <a:lnTo>
                    <a:pt x="1682" y="340"/>
                  </a:lnTo>
                  <a:lnTo>
                    <a:pt x="1692" y="340"/>
                  </a:lnTo>
                  <a:lnTo>
                    <a:pt x="1703" y="339"/>
                  </a:lnTo>
                  <a:lnTo>
                    <a:pt x="1712" y="338"/>
                  </a:lnTo>
                  <a:lnTo>
                    <a:pt x="1720" y="335"/>
                  </a:lnTo>
                  <a:lnTo>
                    <a:pt x="1727" y="332"/>
                  </a:lnTo>
                  <a:lnTo>
                    <a:pt x="1734" y="328"/>
                  </a:lnTo>
                  <a:lnTo>
                    <a:pt x="1741" y="324"/>
                  </a:lnTo>
                  <a:lnTo>
                    <a:pt x="1747" y="319"/>
                  </a:lnTo>
                  <a:lnTo>
                    <a:pt x="1751" y="315"/>
                  </a:lnTo>
                  <a:lnTo>
                    <a:pt x="1756" y="308"/>
                  </a:lnTo>
                  <a:lnTo>
                    <a:pt x="1759" y="302"/>
                  </a:lnTo>
                  <a:lnTo>
                    <a:pt x="1763" y="295"/>
                  </a:lnTo>
                  <a:lnTo>
                    <a:pt x="1765" y="288"/>
                  </a:lnTo>
                  <a:lnTo>
                    <a:pt x="1766" y="280"/>
                  </a:lnTo>
                  <a:lnTo>
                    <a:pt x="1767" y="272"/>
                  </a:lnTo>
                  <a:lnTo>
                    <a:pt x="1768" y="263"/>
                  </a:lnTo>
                  <a:lnTo>
                    <a:pt x="1768" y="0"/>
                  </a:lnTo>
                  <a:lnTo>
                    <a:pt x="1705" y="0"/>
                  </a:lnTo>
                  <a:close/>
                  <a:moveTo>
                    <a:pt x="698" y="139"/>
                  </a:moveTo>
                  <a:lnTo>
                    <a:pt x="698" y="0"/>
                  </a:lnTo>
                  <a:lnTo>
                    <a:pt x="636" y="0"/>
                  </a:lnTo>
                  <a:lnTo>
                    <a:pt x="636" y="340"/>
                  </a:lnTo>
                  <a:lnTo>
                    <a:pt x="698" y="340"/>
                  </a:lnTo>
                  <a:lnTo>
                    <a:pt x="698" y="199"/>
                  </a:lnTo>
                  <a:lnTo>
                    <a:pt x="1034" y="199"/>
                  </a:lnTo>
                  <a:lnTo>
                    <a:pt x="1034" y="340"/>
                  </a:lnTo>
                  <a:lnTo>
                    <a:pt x="1096" y="340"/>
                  </a:lnTo>
                  <a:lnTo>
                    <a:pt x="1096" y="0"/>
                  </a:lnTo>
                  <a:lnTo>
                    <a:pt x="1034" y="0"/>
                  </a:lnTo>
                  <a:lnTo>
                    <a:pt x="1034" y="139"/>
                  </a:lnTo>
                  <a:lnTo>
                    <a:pt x="698" y="139"/>
                  </a:lnTo>
                  <a:close/>
                  <a:moveTo>
                    <a:pt x="453" y="60"/>
                  </a:moveTo>
                  <a:lnTo>
                    <a:pt x="453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4" y="1"/>
                  </a:lnTo>
                  <a:lnTo>
                    <a:pt x="55" y="2"/>
                  </a:lnTo>
                  <a:lnTo>
                    <a:pt x="47" y="5"/>
                  </a:lnTo>
                  <a:lnTo>
                    <a:pt x="40" y="8"/>
                  </a:lnTo>
                  <a:lnTo>
                    <a:pt x="33" y="12"/>
                  </a:lnTo>
                  <a:lnTo>
                    <a:pt x="26" y="16"/>
                  </a:lnTo>
                  <a:lnTo>
                    <a:pt x="20" y="21"/>
                  </a:lnTo>
                  <a:lnTo>
                    <a:pt x="16" y="25"/>
                  </a:lnTo>
                  <a:lnTo>
                    <a:pt x="11" y="32"/>
                  </a:lnTo>
                  <a:lnTo>
                    <a:pt x="8" y="38"/>
                  </a:lnTo>
                  <a:lnTo>
                    <a:pt x="5" y="45"/>
                  </a:lnTo>
                  <a:lnTo>
                    <a:pt x="2" y="52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7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0" y="272"/>
                  </a:lnTo>
                  <a:lnTo>
                    <a:pt x="1" y="280"/>
                  </a:lnTo>
                  <a:lnTo>
                    <a:pt x="2" y="288"/>
                  </a:lnTo>
                  <a:lnTo>
                    <a:pt x="5" y="295"/>
                  </a:lnTo>
                  <a:lnTo>
                    <a:pt x="8" y="302"/>
                  </a:lnTo>
                  <a:lnTo>
                    <a:pt x="11" y="308"/>
                  </a:lnTo>
                  <a:lnTo>
                    <a:pt x="16" y="315"/>
                  </a:lnTo>
                  <a:lnTo>
                    <a:pt x="20" y="319"/>
                  </a:lnTo>
                  <a:lnTo>
                    <a:pt x="26" y="324"/>
                  </a:lnTo>
                  <a:lnTo>
                    <a:pt x="33" y="328"/>
                  </a:lnTo>
                  <a:lnTo>
                    <a:pt x="40" y="332"/>
                  </a:lnTo>
                  <a:lnTo>
                    <a:pt x="47" y="335"/>
                  </a:lnTo>
                  <a:lnTo>
                    <a:pt x="55" y="338"/>
                  </a:lnTo>
                  <a:lnTo>
                    <a:pt x="64" y="339"/>
                  </a:lnTo>
                  <a:lnTo>
                    <a:pt x="75" y="340"/>
                  </a:lnTo>
                  <a:lnTo>
                    <a:pt x="85" y="340"/>
                  </a:lnTo>
                  <a:lnTo>
                    <a:pt x="453" y="340"/>
                  </a:lnTo>
                  <a:lnTo>
                    <a:pt x="453" y="280"/>
                  </a:lnTo>
                  <a:lnTo>
                    <a:pt x="63" y="280"/>
                  </a:lnTo>
                  <a:lnTo>
                    <a:pt x="63" y="60"/>
                  </a:lnTo>
                  <a:lnTo>
                    <a:pt x="453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87FD90A-29EE-44C1-8D71-DD46477C3A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0213" y="6394450"/>
              <a:ext cx="28575" cy="30163"/>
            </a:xfrm>
            <a:custGeom>
              <a:avLst/>
              <a:gdLst>
                <a:gd name="T0" fmla="*/ 71 w 90"/>
                <a:gd name="T1" fmla="*/ 7 h 93"/>
                <a:gd name="T2" fmla="*/ 83 w 90"/>
                <a:gd name="T3" fmla="*/ 20 h 93"/>
                <a:gd name="T4" fmla="*/ 90 w 90"/>
                <a:gd name="T5" fmla="*/ 37 h 93"/>
                <a:gd name="T6" fmla="*/ 90 w 90"/>
                <a:gd name="T7" fmla="*/ 56 h 93"/>
                <a:gd name="T8" fmla="*/ 83 w 90"/>
                <a:gd name="T9" fmla="*/ 72 h 93"/>
                <a:gd name="T10" fmla="*/ 71 w 90"/>
                <a:gd name="T11" fmla="*/ 84 h 93"/>
                <a:gd name="T12" fmla="*/ 54 w 90"/>
                <a:gd name="T13" fmla="*/ 91 h 93"/>
                <a:gd name="T14" fmla="*/ 36 w 90"/>
                <a:gd name="T15" fmla="*/ 91 h 93"/>
                <a:gd name="T16" fmla="*/ 19 w 90"/>
                <a:gd name="T17" fmla="*/ 84 h 93"/>
                <a:gd name="T18" fmla="*/ 8 w 90"/>
                <a:gd name="T19" fmla="*/ 72 h 93"/>
                <a:gd name="T20" fmla="*/ 1 w 90"/>
                <a:gd name="T21" fmla="*/ 56 h 93"/>
                <a:gd name="T22" fmla="*/ 1 w 90"/>
                <a:gd name="T23" fmla="*/ 37 h 93"/>
                <a:gd name="T24" fmla="*/ 8 w 90"/>
                <a:gd name="T25" fmla="*/ 20 h 93"/>
                <a:gd name="T26" fmla="*/ 19 w 90"/>
                <a:gd name="T27" fmla="*/ 7 h 93"/>
                <a:gd name="T28" fmla="*/ 36 w 90"/>
                <a:gd name="T29" fmla="*/ 0 h 93"/>
                <a:gd name="T30" fmla="*/ 54 w 90"/>
                <a:gd name="T31" fmla="*/ 0 h 93"/>
                <a:gd name="T32" fmla="*/ 30 w 90"/>
                <a:gd name="T33" fmla="*/ 9 h 93"/>
                <a:gd name="T34" fmla="*/ 18 w 90"/>
                <a:gd name="T35" fmla="*/ 17 h 93"/>
                <a:gd name="T36" fmla="*/ 10 w 90"/>
                <a:gd name="T37" fmla="*/ 30 h 93"/>
                <a:gd name="T38" fmla="*/ 6 w 90"/>
                <a:gd name="T39" fmla="*/ 46 h 93"/>
                <a:gd name="T40" fmla="*/ 10 w 90"/>
                <a:gd name="T41" fmla="*/ 61 h 93"/>
                <a:gd name="T42" fmla="*/ 18 w 90"/>
                <a:gd name="T43" fmla="*/ 74 h 93"/>
                <a:gd name="T44" fmla="*/ 30 w 90"/>
                <a:gd name="T45" fmla="*/ 82 h 93"/>
                <a:gd name="T46" fmla="*/ 45 w 90"/>
                <a:gd name="T47" fmla="*/ 86 h 93"/>
                <a:gd name="T48" fmla="*/ 61 w 90"/>
                <a:gd name="T49" fmla="*/ 82 h 93"/>
                <a:gd name="T50" fmla="*/ 72 w 90"/>
                <a:gd name="T51" fmla="*/ 74 h 93"/>
                <a:gd name="T52" fmla="*/ 80 w 90"/>
                <a:gd name="T53" fmla="*/ 61 h 93"/>
                <a:gd name="T54" fmla="*/ 83 w 90"/>
                <a:gd name="T55" fmla="*/ 46 h 93"/>
                <a:gd name="T56" fmla="*/ 80 w 90"/>
                <a:gd name="T57" fmla="*/ 30 h 93"/>
                <a:gd name="T58" fmla="*/ 72 w 90"/>
                <a:gd name="T59" fmla="*/ 17 h 93"/>
                <a:gd name="T60" fmla="*/ 61 w 90"/>
                <a:gd name="T61" fmla="*/ 9 h 93"/>
                <a:gd name="T62" fmla="*/ 45 w 90"/>
                <a:gd name="T63" fmla="*/ 6 h 93"/>
                <a:gd name="T64" fmla="*/ 30 w 90"/>
                <a:gd name="T65" fmla="*/ 9 h 93"/>
                <a:gd name="T66" fmla="*/ 29 w 90"/>
                <a:gd name="T67" fmla="*/ 20 h 93"/>
                <a:gd name="T68" fmla="*/ 56 w 90"/>
                <a:gd name="T69" fmla="*/ 20 h 93"/>
                <a:gd name="T70" fmla="*/ 62 w 90"/>
                <a:gd name="T71" fmla="*/ 23 h 93"/>
                <a:gd name="T72" fmla="*/ 66 w 90"/>
                <a:gd name="T73" fmla="*/ 34 h 93"/>
                <a:gd name="T74" fmla="*/ 62 w 90"/>
                <a:gd name="T75" fmla="*/ 44 h 93"/>
                <a:gd name="T76" fmla="*/ 57 w 90"/>
                <a:gd name="T77" fmla="*/ 47 h 93"/>
                <a:gd name="T78" fmla="*/ 61 w 90"/>
                <a:gd name="T79" fmla="*/ 73 h 93"/>
                <a:gd name="T80" fmla="*/ 35 w 90"/>
                <a:gd name="T81" fmla="*/ 73 h 93"/>
                <a:gd name="T82" fmla="*/ 49 w 90"/>
                <a:gd name="T83" fmla="*/ 43 h 93"/>
                <a:gd name="T84" fmla="*/ 58 w 90"/>
                <a:gd name="T85" fmla="*/ 39 h 93"/>
                <a:gd name="T86" fmla="*/ 59 w 90"/>
                <a:gd name="T87" fmla="*/ 34 h 93"/>
                <a:gd name="T88" fmla="*/ 58 w 90"/>
                <a:gd name="T89" fmla="*/ 29 h 93"/>
                <a:gd name="T90" fmla="*/ 52 w 90"/>
                <a:gd name="T91" fmla="*/ 25 h 93"/>
                <a:gd name="T92" fmla="*/ 35 w 90"/>
                <a:gd name="T93" fmla="*/ 24 h 93"/>
                <a:gd name="T94" fmla="*/ 44 w 90"/>
                <a:gd name="T95" fmla="*/ 4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93">
                  <a:moveTo>
                    <a:pt x="63" y="3"/>
                  </a:moveTo>
                  <a:lnTo>
                    <a:pt x="63" y="3"/>
                  </a:lnTo>
                  <a:lnTo>
                    <a:pt x="71" y="7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83" y="20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90" y="37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90" y="56"/>
                  </a:lnTo>
                  <a:lnTo>
                    <a:pt x="87" y="65"/>
                  </a:lnTo>
                  <a:lnTo>
                    <a:pt x="87" y="65"/>
                  </a:lnTo>
                  <a:lnTo>
                    <a:pt x="83" y="72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1" y="84"/>
                  </a:lnTo>
                  <a:lnTo>
                    <a:pt x="63" y="89"/>
                  </a:lnTo>
                  <a:lnTo>
                    <a:pt x="63" y="89"/>
                  </a:lnTo>
                  <a:lnTo>
                    <a:pt x="54" y="91"/>
                  </a:lnTo>
                  <a:lnTo>
                    <a:pt x="45" y="93"/>
                  </a:lnTo>
                  <a:lnTo>
                    <a:pt x="45" y="93"/>
                  </a:lnTo>
                  <a:lnTo>
                    <a:pt x="36" y="91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19" y="84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8" y="72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1" y="5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37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8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7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63" y="3"/>
                  </a:lnTo>
                  <a:lnTo>
                    <a:pt x="63" y="3"/>
                  </a:lnTo>
                  <a:close/>
                  <a:moveTo>
                    <a:pt x="30" y="9"/>
                  </a:moveTo>
                  <a:lnTo>
                    <a:pt x="30" y="9"/>
                  </a:lnTo>
                  <a:lnTo>
                    <a:pt x="23" y="13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8" y="38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8" y="54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3" y="68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23" y="79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37" y="84"/>
                  </a:lnTo>
                  <a:lnTo>
                    <a:pt x="45" y="86"/>
                  </a:lnTo>
                  <a:lnTo>
                    <a:pt x="45" y="86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1" y="82"/>
                  </a:lnTo>
                  <a:lnTo>
                    <a:pt x="66" y="79"/>
                  </a:lnTo>
                  <a:lnTo>
                    <a:pt x="72" y="74"/>
                  </a:lnTo>
                  <a:lnTo>
                    <a:pt x="72" y="74"/>
                  </a:lnTo>
                  <a:lnTo>
                    <a:pt x="76" y="68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82" y="54"/>
                  </a:lnTo>
                  <a:lnTo>
                    <a:pt x="83" y="46"/>
                  </a:lnTo>
                  <a:lnTo>
                    <a:pt x="83" y="46"/>
                  </a:lnTo>
                  <a:lnTo>
                    <a:pt x="82" y="38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76" y="23"/>
                  </a:lnTo>
                  <a:lnTo>
                    <a:pt x="72" y="17"/>
                  </a:lnTo>
                  <a:lnTo>
                    <a:pt x="72" y="17"/>
                  </a:lnTo>
                  <a:lnTo>
                    <a:pt x="66" y="13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53" y="7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37" y="7"/>
                  </a:lnTo>
                  <a:lnTo>
                    <a:pt x="30" y="9"/>
                  </a:lnTo>
                  <a:lnTo>
                    <a:pt x="30" y="9"/>
                  </a:lnTo>
                  <a:close/>
                  <a:moveTo>
                    <a:pt x="29" y="73"/>
                  </a:moveTo>
                  <a:lnTo>
                    <a:pt x="29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56" y="20"/>
                  </a:lnTo>
                  <a:lnTo>
                    <a:pt x="59" y="21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5" y="28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5" y="40"/>
                  </a:lnTo>
                  <a:lnTo>
                    <a:pt x="65" y="40"/>
                  </a:lnTo>
                  <a:lnTo>
                    <a:pt x="62" y="44"/>
                  </a:lnTo>
                  <a:lnTo>
                    <a:pt x="62" y="44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53" y="49"/>
                  </a:lnTo>
                  <a:lnTo>
                    <a:pt x="69" y="73"/>
                  </a:lnTo>
                  <a:lnTo>
                    <a:pt x="61" y="73"/>
                  </a:lnTo>
                  <a:lnTo>
                    <a:pt x="46" y="49"/>
                  </a:lnTo>
                  <a:lnTo>
                    <a:pt x="35" y="49"/>
                  </a:lnTo>
                  <a:lnTo>
                    <a:pt x="35" y="73"/>
                  </a:lnTo>
                  <a:lnTo>
                    <a:pt x="29" y="73"/>
                  </a:lnTo>
                  <a:close/>
                  <a:moveTo>
                    <a:pt x="49" y="43"/>
                  </a:moveTo>
                  <a:lnTo>
                    <a:pt x="49" y="43"/>
                  </a:lnTo>
                  <a:lnTo>
                    <a:pt x="55" y="42"/>
                  </a:lnTo>
                  <a:lnTo>
                    <a:pt x="55" y="42"/>
                  </a:lnTo>
                  <a:lnTo>
                    <a:pt x="58" y="39"/>
                  </a:lnTo>
                  <a:lnTo>
                    <a:pt x="58" y="39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4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7" y="24"/>
                  </a:lnTo>
                  <a:lnTo>
                    <a:pt x="35" y="24"/>
                  </a:lnTo>
                  <a:lnTo>
                    <a:pt x="35" y="43"/>
                  </a:lnTo>
                  <a:lnTo>
                    <a:pt x="44" y="43"/>
                  </a:lnTo>
                  <a:lnTo>
                    <a:pt x="44" y="43"/>
                  </a:lnTo>
                  <a:lnTo>
                    <a:pt x="49" y="43"/>
                  </a:lnTo>
                  <a:lnTo>
                    <a:pt x="4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34A58D-6D93-49F2-BFFE-CB6DDE0BB5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175409244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ll Out box" preserve="1" userDrawn="1">
  <p:cSld name="Call Out box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2" hidden="1">
            <a:extLst>
              <a:ext uri="{FF2B5EF4-FFF2-40B4-BE49-F238E27FC236}">
                <a16:creationId xmlns:a16="http://schemas.microsoft.com/office/drawing/2014/main" id="{31149F3E-4991-4A6D-A9BA-7FF00961B9E2}"/>
              </a:ext>
            </a:extLst>
          </p:cNvPr>
          <p:cNvSpPr>
            <a:spLocks/>
          </p:cNvSpPr>
          <p:nvPr userDrawn="1"/>
        </p:nvSpPr>
        <p:spPr bwMode="gray">
          <a:xfrm>
            <a:off x="9452552" y="0"/>
            <a:ext cx="2739448" cy="6858000"/>
          </a:xfrm>
          <a:prstGeom prst="rect">
            <a:avLst/>
          </a:prstGeom>
          <a:solidFill>
            <a:srgbClr val="AFA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angle 12"/>
          <p:cNvSpPr>
            <a:spLocks/>
          </p:cNvSpPr>
          <p:nvPr userDrawn="1"/>
        </p:nvSpPr>
        <p:spPr bwMode="gray">
          <a:xfrm>
            <a:off x="9452552" y="0"/>
            <a:ext cx="273944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8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771712" y="662767"/>
            <a:ext cx="2100672" cy="544765"/>
          </a:xfrm>
        </p:spPr>
        <p:txBody>
          <a:bodyPr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CL"/>
              <a:t>Call out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 bwMode="gray">
          <a:xfrm>
            <a:off x="9771712" y="1512097"/>
            <a:ext cx="2100672" cy="4675979"/>
          </a:xfrm>
        </p:spPr>
        <p:txBody>
          <a:bodyPr>
            <a:noAutofit/>
          </a:bodyPr>
          <a:lstStyle>
            <a:lvl1pPr marL="144000" indent="-144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CL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6ACB00A-B99F-460C-9939-AE9B59515492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5326" y="360703"/>
            <a:ext cx="8091704" cy="88947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CL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 bwMode="gray">
          <a:xfrm>
            <a:off x="9771712" y="1348849"/>
            <a:ext cx="210067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4"/>
          <p:cNvCxnSpPr/>
          <p:nvPr userDrawn="1"/>
        </p:nvCxnSpPr>
        <p:spPr>
          <a:xfrm>
            <a:off x="695325" y="1348849"/>
            <a:ext cx="80917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lassification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9996488" y="360703"/>
            <a:ext cx="1728788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000" b="1">
                <a:solidFill>
                  <a:schemeClr val="bg1"/>
                </a:solidFill>
              </a:rPr>
              <a:t>Internal Use Only</a:t>
            </a:r>
          </a:p>
        </p:txBody>
      </p:sp>
      <p:sp>
        <p:nvSpPr>
          <p:cNvPr id="14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11099006" y="157507"/>
            <a:ext cx="626270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000" b="1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695326" y="1512098"/>
            <a:ext cx="8091704" cy="4675979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EC53C6-B309-4542-8928-2A82EF29BA8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E7818BB8-D2B5-4369-B442-E5615507028D}"/>
              </a:ext>
            </a:extLst>
          </p:cNvPr>
          <p:cNvGrpSpPr/>
          <p:nvPr userDrawn="1">
            <p:custDataLst>
              <p:tags r:id="rId4"/>
            </p:custDataLst>
          </p:nvPr>
        </p:nvGrpSpPr>
        <p:grpSpPr bwMode="gray">
          <a:xfrm>
            <a:off x="696118" y="6394450"/>
            <a:ext cx="1044575" cy="107950"/>
            <a:chOff x="684213" y="6394450"/>
            <a:chExt cx="1044575" cy="107950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40E5788-A55A-4F33-85E7-EAC2DFA2D9AE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684213" y="6394450"/>
              <a:ext cx="995363" cy="107950"/>
            </a:xfrm>
            <a:custGeom>
              <a:avLst/>
              <a:gdLst>
                <a:gd name="T0" fmla="*/ 3071 w 3134"/>
                <a:gd name="T1" fmla="*/ 198 h 340"/>
                <a:gd name="T2" fmla="*/ 3071 w 3134"/>
                <a:gd name="T3" fmla="*/ 140 h 340"/>
                <a:gd name="T4" fmla="*/ 3045 w 3134"/>
                <a:gd name="T5" fmla="*/ 340 h 340"/>
                <a:gd name="T6" fmla="*/ 3092 w 3134"/>
                <a:gd name="T7" fmla="*/ 333 h 340"/>
                <a:gd name="T8" fmla="*/ 3118 w 3134"/>
                <a:gd name="T9" fmla="*/ 317 h 340"/>
                <a:gd name="T10" fmla="*/ 3132 w 3134"/>
                <a:gd name="T11" fmla="*/ 293 h 340"/>
                <a:gd name="T12" fmla="*/ 3134 w 3134"/>
                <a:gd name="T13" fmla="*/ 229 h 340"/>
                <a:gd name="T14" fmla="*/ 3127 w 3134"/>
                <a:gd name="T15" fmla="*/ 208 h 340"/>
                <a:gd name="T16" fmla="*/ 3122 w 3134"/>
                <a:gd name="T17" fmla="*/ 133 h 340"/>
                <a:gd name="T18" fmla="*/ 3134 w 3134"/>
                <a:gd name="T19" fmla="*/ 106 h 340"/>
                <a:gd name="T20" fmla="*/ 3133 w 3134"/>
                <a:gd name="T21" fmla="*/ 56 h 340"/>
                <a:gd name="T22" fmla="*/ 3123 w 3134"/>
                <a:gd name="T23" fmla="*/ 29 h 340"/>
                <a:gd name="T24" fmla="*/ 3100 w 3134"/>
                <a:gd name="T25" fmla="*/ 10 h 340"/>
                <a:gd name="T26" fmla="*/ 3066 w 3134"/>
                <a:gd name="T27" fmla="*/ 1 h 340"/>
                <a:gd name="T28" fmla="*/ 3045 w 3134"/>
                <a:gd name="T29" fmla="*/ 340 h 340"/>
                <a:gd name="T30" fmla="*/ 2396 w 3134"/>
                <a:gd name="T31" fmla="*/ 198 h 340"/>
                <a:gd name="T32" fmla="*/ 2396 w 3134"/>
                <a:gd name="T33" fmla="*/ 140 h 340"/>
                <a:gd name="T34" fmla="*/ 2369 w 3134"/>
                <a:gd name="T35" fmla="*/ 340 h 340"/>
                <a:gd name="T36" fmla="*/ 2418 w 3134"/>
                <a:gd name="T37" fmla="*/ 333 h 340"/>
                <a:gd name="T38" fmla="*/ 2444 w 3134"/>
                <a:gd name="T39" fmla="*/ 317 h 340"/>
                <a:gd name="T40" fmla="*/ 2457 w 3134"/>
                <a:gd name="T41" fmla="*/ 293 h 340"/>
                <a:gd name="T42" fmla="*/ 2460 w 3134"/>
                <a:gd name="T43" fmla="*/ 229 h 340"/>
                <a:gd name="T44" fmla="*/ 2453 w 3134"/>
                <a:gd name="T45" fmla="*/ 208 h 340"/>
                <a:gd name="T46" fmla="*/ 2447 w 3134"/>
                <a:gd name="T47" fmla="*/ 133 h 340"/>
                <a:gd name="T48" fmla="*/ 2460 w 3134"/>
                <a:gd name="T49" fmla="*/ 106 h 340"/>
                <a:gd name="T50" fmla="*/ 2458 w 3134"/>
                <a:gd name="T51" fmla="*/ 56 h 340"/>
                <a:gd name="T52" fmla="*/ 2447 w 3134"/>
                <a:gd name="T53" fmla="*/ 29 h 340"/>
                <a:gd name="T54" fmla="*/ 2426 w 3134"/>
                <a:gd name="T55" fmla="*/ 10 h 340"/>
                <a:gd name="T56" fmla="*/ 2392 w 3134"/>
                <a:gd name="T57" fmla="*/ 1 h 340"/>
                <a:gd name="T58" fmla="*/ 2369 w 3134"/>
                <a:gd name="T59" fmla="*/ 340 h 340"/>
                <a:gd name="T60" fmla="*/ 1375 w 3134"/>
                <a:gd name="T61" fmla="*/ 0 h 340"/>
                <a:gd name="T62" fmla="*/ 1313 w 3134"/>
                <a:gd name="T63" fmla="*/ 272 h 340"/>
                <a:gd name="T64" fmla="*/ 1321 w 3134"/>
                <a:gd name="T65" fmla="*/ 302 h 340"/>
                <a:gd name="T66" fmla="*/ 1339 w 3134"/>
                <a:gd name="T67" fmla="*/ 324 h 340"/>
                <a:gd name="T68" fmla="*/ 1368 w 3134"/>
                <a:gd name="T69" fmla="*/ 338 h 340"/>
                <a:gd name="T70" fmla="*/ 1682 w 3134"/>
                <a:gd name="T71" fmla="*/ 340 h 340"/>
                <a:gd name="T72" fmla="*/ 1712 w 3134"/>
                <a:gd name="T73" fmla="*/ 338 h 340"/>
                <a:gd name="T74" fmla="*/ 1741 w 3134"/>
                <a:gd name="T75" fmla="*/ 324 h 340"/>
                <a:gd name="T76" fmla="*/ 1759 w 3134"/>
                <a:gd name="T77" fmla="*/ 302 h 340"/>
                <a:gd name="T78" fmla="*/ 1767 w 3134"/>
                <a:gd name="T79" fmla="*/ 272 h 340"/>
                <a:gd name="T80" fmla="*/ 698 w 3134"/>
                <a:gd name="T81" fmla="*/ 139 h 340"/>
                <a:gd name="T82" fmla="*/ 698 w 3134"/>
                <a:gd name="T83" fmla="*/ 340 h 340"/>
                <a:gd name="T84" fmla="*/ 1096 w 3134"/>
                <a:gd name="T85" fmla="*/ 340 h 340"/>
                <a:gd name="T86" fmla="*/ 698 w 3134"/>
                <a:gd name="T87" fmla="*/ 139 h 340"/>
                <a:gd name="T88" fmla="*/ 85 w 3134"/>
                <a:gd name="T89" fmla="*/ 0 h 340"/>
                <a:gd name="T90" fmla="*/ 47 w 3134"/>
                <a:gd name="T91" fmla="*/ 5 h 340"/>
                <a:gd name="T92" fmla="*/ 20 w 3134"/>
                <a:gd name="T93" fmla="*/ 21 h 340"/>
                <a:gd name="T94" fmla="*/ 5 w 3134"/>
                <a:gd name="T95" fmla="*/ 45 h 340"/>
                <a:gd name="T96" fmla="*/ 0 w 3134"/>
                <a:gd name="T97" fmla="*/ 77 h 340"/>
                <a:gd name="T98" fmla="*/ 1 w 3134"/>
                <a:gd name="T99" fmla="*/ 280 h 340"/>
                <a:gd name="T100" fmla="*/ 11 w 3134"/>
                <a:gd name="T101" fmla="*/ 308 h 340"/>
                <a:gd name="T102" fmla="*/ 33 w 3134"/>
                <a:gd name="T103" fmla="*/ 328 h 340"/>
                <a:gd name="T104" fmla="*/ 64 w 3134"/>
                <a:gd name="T105" fmla="*/ 339 h 340"/>
                <a:gd name="T106" fmla="*/ 453 w 3134"/>
                <a:gd name="T107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34" h="340">
                  <a:moveTo>
                    <a:pt x="3071" y="282"/>
                  </a:moveTo>
                  <a:lnTo>
                    <a:pt x="2722" y="282"/>
                  </a:lnTo>
                  <a:lnTo>
                    <a:pt x="2722" y="198"/>
                  </a:lnTo>
                  <a:lnTo>
                    <a:pt x="3071" y="198"/>
                  </a:lnTo>
                  <a:lnTo>
                    <a:pt x="3071" y="282"/>
                  </a:lnTo>
                  <a:close/>
                  <a:moveTo>
                    <a:pt x="2722" y="58"/>
                  </a:moveTo>
                  <a:lnTo>
                    <a:pt x="3071" y="58"/>
                  </a:lnTo>
                  <a:lnTo>
                    <a:pt x="3071" y="140"/>
                  </a:lnTo>
                  <a:lnTo>
                    <a:pt x="2722" y="140"/>
                  </a:lnTo>
                  <a:lnTo>
                    <a:pt x="2722" y="58"/>
                  </a:lnTo>
                  <a:close/>
                  <a:moveTo>
                    <a:pt x="3045" y="340"/>
                  </a:moveTo>
                  <a:lnTo>
                    <a:pt x="3045" y="340"/>
                  </a:lnTo>
                  <a:lnTo>
                    <a:pt x="3066" y="339"/>
                  </a:lnTo>
                  <a:lnTo>
                    <a:pt x="3075" y="338"/>
                  </a:lnTo>
                  <a:lnTo>
                    <a:pt x="3084" y="335"/>
                  </a:lnTo>
                  <a:lnTo>
                    <a:pt x="3092" y="333"/>
                  </a:lnTo>
                  <a:lnTo>
                    <a:pt x="3100" y="330"/>
                  </a:lnTo>
                  <a:lnTo>
                    <a:pt x="3107" y="326"/>
                  </a:lnTo>
                  <a:lnTo>
                    <a:pt x="3113" y="321"/>
                  </a:lnTo>
                  <a:lnTo>
                    <a:pt x="3118" y="317"/>
                  </a:lnTo>
                  <a:lnTo>
                    <a:pt x="3123" y="311"/>
                  </a:lnTo>
                  <a:lnTo>
                    <a:pt x="3126" y="305"/>
                  </a:lnTo>
                  <a:lnTo>
                    <a:pt x="3130" y="300"/>
                  </a:lnTo>
                  <a:lnTo>
                    <a:pt x="3132" y="293"/>
                  </a:lnTo>
                  <a:lnTo>
                    <a:pt x="3133" y="284"/>
                  </a:lnTo>
                  <a:lnTo>
                    <a:pt x="3134" y="278"/>
                  </a:lnTo>
                  <a:lnTo>
                    <a:pt x="3134" y="268"/>
                  </a:lnTo>
                  <a:lnTo>
                    <a:pt x="3134" y="229"/>
                  </a:lnTo>
                  <a:lnTo>
                    <a:pt x="3134" y="229"/>
                  </a:lnTo>
                  <a:lnTo>
                    <a:pt x="3134" y="221"/>
                  </a:lnTo>
                  <a:lnTo>
                    <a:pt x="3132" y="214"/>
                  </a:lnTo>
                  <a:lnTo>
                    <a:pt x="3127" y="208"/>
                  </a:lnTo>
                  <a:lnTo>
                    <a:pt x="3122" y="202"/>
                  </a:lnTo>
                  <a:lnTo>
                    <a:pt x="3081" y="168"/>
                  </a:lnTo>
                  <a:lnTo>
                    <a:pt x="3122" y="133"/>
                  </a:lnTo>
                  <a:lnTo>
                    <a:pt x="3122" y="133"/>
                  </a:lnTo>
                  <a:lnTo>
                    <a:pt x="3127" y="127"/>
                  </a:lnTo>
                  <a:lnTo>
                    <a:pt x="3132" y="121"/>
                  </a:lnTo>
                  <a:lnTo>
                    <a:pt x="3134" y="114"/>
                  </a:lnTo>
                  <a:lnTo>
                    <a:pt x="3134" y="106"/>
                  </a:lnTo>
                  <a:lnTo>
                    <a:pt x="3134" y="72"/>
                  </a:lnTo>
                  <a:lnTo>
                    <a:pt x="3134" y="72"/>
                  </a:lnTo>
                  <a:lnTo>
                    <a:pt x="3134" y="62"/>
                  </a:lnTo>
                  <a:lnTo>
                    <a:pt x="3133" y="56"/>
                  </a:lnTo>
                  <a:lnTo>
                    <a:pt x="3132" y="47"/>
                  </a:lnTo>
                  <a:lnTo>
                    <a:pt x="3130" y="40"/>
                  </a:lnTo>
                  <a:lnTo>
                    <a:pt x="3126" y="35"/>
                  </a:lnTo>
                  <a:lnTo>
                    <a:pt x="3123" y="29"/>
                  </a:lnTo>
                  <a:lnTo>
                    <a:pt x="3118" y="23"/>
                  </a:lnTo>
                  <a:lnTo>
                    <a:pt x="3113" y="19"/>
                  </a:lnTo>
                  <a:lnTo>
                    <a:pt x="3107" y="14"/>
                  </a:lnTo>
                  <a:lnTo>
                    <a:pt x="3100" y="10"/>
                  </a:lnTo>
                  <a:lnTo>
                    <a:pt x="3092" y="7"/>
                  </a:lnTo>
                  <a:lnTo>
                    <a:pt x="3084" y="5"/>
                  </a:lnTo>
                  <a:lnTo>
                    <a:pt x="3075" y="2"/>
                  </a:lnTo>
                  <a:lnTo>
                    <a:pt x="3066" y="1"/>
                  </a:lnTo>
                  <a:lnTo>
                    <a:pt x="3045" y="0"/>
                  </a:lnTo>
                  <a:lnTo>
                    <a:pt x="2658" y="0"/>
                  </a:lnTo>
                  <a:lnTo>
                    <a:pt x="2658" y="340"/>
                  </a:lnTo>
                  <a:lnTo>
                    <a:pt x="3045" y="340"/>
                  </a:lnTo>
                  <a:close/>
                  <a:moveTo>
                    <a:pt x="2396" y="282"/>
                  </a:moveTo>
                  <a:lnTo>
                    <a:pt x="2047" y="282"/>
                  </a:lnTo>
                  <a:lnTo>
                    <a:pt x="2047" y="198"/>
                  </a:lnTo>
                  <a:lnTo>
                    <a:pt x="2396" y="198"/>
                  </a:lnTo>
                  <a:lnTo>
                    <a:pt x="2396" y="282"/>
                  </a:lnTo>
                  <a:close/>
                  <a:moveTo>
                    <a:pt x="2047" y="58"/>
                  </a:moveTo>
                  <a:lnTo>
                    <a:pt x="2396" y="58"/>
                  </a:lnTo>
                  <a:lnTo>
                    <a:pt x="2396" y="140"/>
                  </a:lnTo>
                  <a:lnTo>
                    <a:pt x="2047" y="140"/>
                  </a:lnTo>
                  <a:lnTo>
                    <a:pt x="2047" y="58"/>
                  </a:lnTo>
                  <a:close/>
                  <a:moveTo>
                    <a:pt x="2369" y="340"/>
                  </a:moveTo>
                  <a:lnTo>
                    <a:pt x="2369" y="340"/>
                  </a:lnTo>
                  <a:lnTo>
                    <a:pt x="2392" y="339"/>
                  </a:lnTo>
                  <a:lnTo>
                    <a:pt x="2401" y="338"/>
                  </a:lnTo>
                  <a:lnTo>
                    <a:pt x="2410" y="335"/>
                  </a:lnTo>
                  <a:lnTo>
                    <a:pt x="2418" y="333"/>
                  </a:lnTo>
                  <a:lnTo>
                    <a:pt x="2426" y="330"/>
                  </a:lnTo>
                  <a:lnTo>
                    <a:pt x="2432" y="326"/>
                  </a:lnTo>
                  <a:lnTo>
                    <a:pt x="2438" y="321"/>
                  </a:lnTo>
                  <a:lnTo>
                    <a:pt x="2444" y="317"/>
                  </a:lnTo>
                  <a:lnTo>
                    <a:pt x="2447" y="311"/>
                  </a:lnTo>
                  <a:lnTo>
                    <a:pt x="2452" y="305"/>
                  </a:lnTo>
                  <a:lnTo>
                    <a:pt x="2455" y="300"/>
                  </a:lnTo>
                  <a:lnTo>
                    <a:pt x="2457" y="293"/>
                  </a:lnTo>
                  <a:lnTo>
                    <a:pt x="2458" y="284"/>
                  </a:lnTo>
                  <a:lnTo>
                    <a:pt x="2460" y="278"/>
                  </a:lnTo>
                  <a:lnTo>
                    <a:pt x="2460" y="268"/>
                  </a:lnTo>
                  <a:lnTo>
                    <a:pt x="2460" y="229"/>
                  </a:lnTo>
                  <a:lnTo>
                    <a:pt x="2460" y="229"/>
                  </a:lnTo>
                  <a:lnTo>
                    <a:pt x="2460" y="221"/>
                  </a:lnTo>
                  <a:lnTo>
                    <a:pt x="2456" y="214"/>
                  </a:lnTo>
                  <a:lnTo>
                    <a:pt x="2453" y="208"/>
                  </a:lnTo>
                  <a:lnTo>
                    <a:pt x="2447" y="202"/>
                  </a:lnTo>
                  <a:lnTo>
                    <a:pt x="2406" y="168"/>
                  </a:lnTo>
                  <a:lnTo>
                    <a:pt x="2447" y="133"/>
                  </a:lnTo>
                  <a:lnTo>
                    <a:pt x="2447" y="133"/>
                  </a:lnTo>
                  <a:lnTo>
                    <a:pt x="2453" y="127"/>
                  </a:lnTo>
                  <a:lnTo>
                    <a:pt x="2456" y="121"/>
                  </a:lnTo>
                  <a:lnTo>
                    <a:pt x="2460" y="114"/>
                  </a:lnTo>
                  <a:lnTo>
                    <a:pt x="2460" y="106"/>
                  </a:lnTo>
                  <a:lnTo>
                    <a:pt x="2460" y="72"/>
                  </a:lnTo>
                  <a:lnTo>
                    <a:pt x="2460" y="72"/>
                  </a:lnTo>
                  <a:lnTo>
                    <a:pt x="2460" y="62"/>
                  </a:lnTo>
                  <a:lnTo>
                    <a:pt x="2458" y="56"/>
                  </a:lnTo>
                  <a:lnTo>
                    <a:pt x="2457" y="47"/>
                  </a:lnTo>
                  <a:lnTo>
                    <a:pt x="2455" y="40"/>
                  </a:lnTo>
                  <a:lnTo>
                    <a:pt x="2452" y="35"/>
                  </a:lnTo>
                  <a:lnTo>
                    <a:pt x="2447" y="29"/>
                  </a:lnTo>
                  <a:lnTo>
                    <a:pt x="2444" y="23"/>
                  </a:lnTo>
                  <a:lnTo>
                    <a:pt x="2438" y="19"/>
                  </a:lnTo>
                  <a:lnTo>
                    <a:pt x="2432" y="14"/>
                  </a:lnTo>
                  <a:lnTo>
                    <a:pt x="2426" y="10"/>
                  </a:lnTo>
                  <a:lnTo>
                    <a:pt x="2418" y="7"/>
                  </a:lnTo>
                  <a:lnTo>
                    <a:pt x="2410" y="5"/>
                  </a:lnTo>
                  <a:lnTo>
                    <a:pt x="2401" y="2"/>
                  </a:lnTo>
                  <a:lnTo>
                    <a:pt x="2392" y="1"/>
                  </a:lnTo>
                  <a:lnTo>
                    <a:pt x="2369" y="0"/>
                  </a:lnTo>
                  <a:lnTo>
                    <a:pt x="1984" y="0"/>
                  </a:lnTo>
                  <a:lnTo>
                    <a:pt x="1984" y="340"/>
                  </a:lnTo>
                  <a:lnTo>
                    <a:pt x="2369" y="340"/>
                  </a:lnTo>
                  <a:close/>
                  <a:moveTo>
                    <a:pt x="1705" y="0"/>
                  </a:moveTo>
                  <a:lnTo>
                    <a:pt x="1705" y="280"/>
                  </a:lnTo>
                  <a:lnTo>
                    <a:pt x="1375" y="280"/>
                  </a:lnTo>
                  <a:lnTo>
                    <a:pt x="1375" y="0"/>
                  </a:lnTo>
                  <a:lnTo>
                    <a:pt x="1312" y="0"/>
                  </a:lnTo>
                  <a:lnTo>
                    <a:pt x="1312" y="263"/>
                  </a:lnTo>
                  <a:lnTo>
                    <a:pt x="1312" y="263"/>
                  </a:lnTo>
                  <a:lnTo>
                    <a:pt x="1313" y="272"/>
                  </a:lnTo>
                  <a:lnTo>
                    <a:pt x="1314" y="280"/>
                  </a:lnTo>
                  <a:lnTo>
                    <a:pt x="1315" y="288"/>
                  </a:lnTo>
                  <a:lnTo>
                    <a:pt x="1317" y="295"/>
                  </a:lnTo>
                  <a:lnTo>
                    <a:pt x="1321" y="302"/>
                  </a:lnTo>
                  <a:lnTo>
                    <a:pt x="1324" y="308"/>
                  </a:lnTo>
                  <a:lnTo>
                    <a:pt x="1329" y="315"/>
                  </a:lnTo>
                  <a:lnTo>
                    <a:pt x="1333" y="319"/>
                  </a:lnTo>
                  <a:lnTo>
                    <a:pt x="1339" y="324"/>
                  </a:lnTo>
                  <a:lnTo>
                    <a:pt x="1346" y="328"/>
                  </a:lnTo>
                  <a:lnTo>
                    <a:pt x="1352" y="332"/>
                  </a:lnTo>
                  <a:lnTo>
                    <a:pt x="1360" y="335"/>
                  </a:lnTo>
                  <a:lnTo>
                    <a:pt x="1368" y="338"/>
                  </a:lnTo>
                  <a:lnTo>
                    <a:pt x="1377" y="339"/>
                  </a:lnTo>
                  <a:lnTo>
                    <a:pt x="1387" y="340"/>
                  </a:lnTo>
                  <a:lnTo>
                    <a:pt x="1398" y="340"/>
                  </a:lnTo>
                  <a:lnTo>
                    <a:pt x="1682" y="340"/>
                  </a:lnTo>
                  <a:lnTo>
                    <a:pt x="1682" y="340"/>
                  </a:lnTo>
                  <a:lnTo>
                    <a:pt x="1692" y="340"/>
                  </a:lnTo>
                  <a:lnTo>
                    <a:pt x="1703" y="339"/>
                  </a:lnTo>
                  <a:lnTo>
                    <a:pt x="1712" y="338"/>
                  </a:lnTo>
                  <a:lnTo>
                    <a:pt x="1720" y="335"/>
                  </a:lnTo>
                  <a:lnTo>
                    <a:pt x="1727" y="332"/>
                  </a:lnTo>
                  <a:lnTo>
                    <a:pt x="1734" y="328"/>
                  </a:lnTo>
                  <a:lnTo>
                    <a:pt x="1741" y="324"/>
                  </a:lnTo>
                  <a:lnTo>
                    <a:pt x="1747" y="319"/>
                  </a:lnTo>
                  <a:lnTo>
                    <a:pt x="1751" y="315"/>
                  </a:lnTo>
                  <a:lnTo>
                    <a:pt x="1756" y="308"/>
                  </a:lnTo>
                  <a:lnTo>
                    <a:pt x="1759" y="302"/>
                  </a:lnTo>
                  <a:lnTo>
                    <a:pt x="1763" y="295"/>
                  </a:lnTo>
                  <a:lnTo>
                    <a:pt x="1765" y="288"/>
                  </a:lnTo>
                  <a:lnTo>
                    <a:pt x="1766" y="280"/>
                  </a:lnTo>
                  <a:lnTo>
                    <a:pt x="1767" y="272"/>
                  </a:lnTo>
                  <a:lnTo>
                    <a:pt x="1768" y="263"/>
                  </a:lnTo>
                  <a:lnTo>
                    <a:pt x="1768" y="0"/>
                  </a:lnTo>
                  <a:lnTo>
                    <a:pt x="1705" y="0"/>
                  </a:lnTo>
                  <a:close/>
                  <a:moveTo>
                    <a:pt x="698" y="139"/>
                  </a:moveTo>
                  <a:lnTo>
                    <a:pt x="698" y="0"/>
                  </a:lnTo>
                  <a:lnTo>
                    <a:pt x="636" y="0"/>
                  </a:lnTo>
                  <a:lnTo>
                    <a:pt x="636" y="340"/>
                  </a:lnTo>
                  <a:lnTo>
                    <a:pt x="698" y="340"/>
                  </a:lnTo>
                  <a:lnTo>
                    <a:pt x="698" y="199"/>
                  </a:lnTo>
                  <a:lnTo>
                    <a:pt x="1034" y="199"/>
                  </a:lnTo>
                  <a:lnTo>
                    <a:pt x="1034" y="340"/>
                  </a:lnTo>
                  <a:lnTo>
                    <a:pt x="1096" y="340"/>
                  </a:lnTo>
                  <a:lnTo>
                    <a:pt x="1096" y="0"/>
                  </a:lnTo>
                  <a:lnTo>
                    <a:pt x="1034" y="0"/>
                  </a:lnTo>
                  <a:lnTo>
                    <a:pt x="1034" y="139"/>
                  </a:lnTo>
                  <a:lnTo>
                    <a:pt x="698" y="139"/>
                  </a:lnTo>
                  <a:close/>
                  <a:moveTo>
                    <a:pt x="453" y="60"/>
                  </a:moveTo>
                  <a:lnTo>
                    <a:pt x="453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4" y="1"/>
                  </a:lnTo>
                  <a:lnTo>
                    <a:pt x="55" y="2"/>
                  </a:lnTo>
                  <a:lnTo>
                    <a:pt x="47" y="5"/>
                  </a:lnTo>
                  <a:lnTo>
                    <a:pt x="40" y="8"/>
                  </a:lnTo>
                  <a:lnTo>
                    <a:pt x="33" y="12"/>
                  </a:lnTo>
                  <a:lnTo>
                    <a:pt x="26" y="16"/>
                  </a:lnTo>
                  <a:lnTo>
                    <a:pt x="20" y="21"/>
                  </a:lnTo>
                  <a:lnTo>
                    <a:pt x="16" y="25"/>
                  </a:lnTo>
                  <a:lnTo>
                    <a:pt x="11" y="32"/>
                  </a:lnTo>
                  <a:lnTo>
                    <a:pt x="8" y="38"/>
                  </a:lnTo>
                  <a:lnTo>
                    <a:pt x="5" y="45"/>
                  </a:lnTo>
                  <a:lnTo>
                    <a:pt x="2" y="52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7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0" y="272"/>
                  </a:lnTo>
                  <a:lnTo>
                    <a:pt x="1" y="280"/>
                  </a:lnTo>
                  <a:lnTo>
                    <a:pt x="2" y="288"/>
                  </a:lnTo>
                  <a:lnTo>
                    <a:pt x="5" y="295"/>
                  </a:lnTo>
                  <a:lnTo>
                    <a:pt x="8" y="302"/>
                  </a:lnTo>
                  <a:lnTo>
                    <a:pt x="11" y="308"/>
                  </a:lnTo>
                  <a:lnTo>
                    <a:pt x="16" y="315"/>
                  </a:lnTo>
                  <a:lnTo>
                    <a:pt x="20" y="319"/>
                  </a:lnTo>
                  <a:lnTo>
                    <a:pt x="26" y="324"/>
                  </a:lnTo>
                  <a:lnTo>
                    <a:pt x="33" y="328"/>
                  </a:lnTo>
                  <a:lnTo>
                    <a:pt x="40" y="332"/>
                  </a:lnTo>
                  <a:lnTo>
                    <a:pt x="47" y="335"/>
                  </a:lnTo>
                  <a:lnTo>
                    <a:pt x="55" y="338"/>
                  </a:lnTo>
                  <a:lnTo>
                    <a:pt x="64" y="339"/>
                  </a:lnTo>
                  <a:lnTo>
                    <a:pt x="75" y="340"/>
                  </a:lnTo>
                  <a:lnTo>
                    <a:pt x="85" y="340"/>
                  </a:lnTo>
                  <a:lnTo>
                    <a:pt x="453" y="340"/>
                  </a:lnTo>
                  <a:lnTo>
                    <a:pt x="453" y="280"/>
                  </a:lnTo>
                  <a:lnTo>
                    <a:pt x="63" y="280"/>
                  </a:lnTo>
                  <a:lnTo>
                    <a:pt x="63" y="60"/>
                  </a:lnTo>
                  <a:lnTo>
                    <a:pt x="453" y="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FABD066-5E27-4C61-8BDE-373C422537B7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1700213" y="6394450"/>
              <a:ext cx="28575" cy="30163"/>
            </a:xfrm>
            <a:custGeom>
              <a:avLst/>
              <a:gdLst>
                <a:gd name="T0" fmla="*/ 71 w 90"/>
                <a:gd name="T1" fmla="*/ 7 h 93"/>
                <a:gd name="T2" fmla="*/ 83 w 90"/>
                <a:gd name="T3" fmla="*/ 20 h 93"/>
                <a:gd name="T4" fmla="*/ 90 w 90"/>
                <a:gd name="T5" fmla="*/ 37 h 93"/>
                <a:gd name="T6" fmla="*/ 90 w 90"/>
                <a:gd name="T7" fmla="*/ 56 h 93"/>
                <a:gd name="T8" fmla="*/ 83 w 90"/>
                <a:gd name="T9" fmla="*/ 72 h 93"/>
                <a:gd name="T10" fmla="*/ 71 w 90"/>
                <a:gd name="T11" fmla="*/ 84 h 93"/>
                <a:gd name="T12" fmla="*/ 54 w 90"/>
                <a:gd name="T13" fmla="*/ 91 h 93"/>
                <a:gd name="T14" fmla="*/ 36 w 90"/>
                <a:gd name="T15" fmla="*/ 91 h 93"/>
                <a:gd name="T16" fmla="*/ 19 w 90"/>
                <a:gd name="T17" fmla="*/ 84 h 93"/>
                <a:gd name="T18" fmla="*/ 8 w 90"/>
                <a:gd name="T19" fmla="*/ 72 h 93"/>
                <a:gd name="T20" fmla="*/ 1 w 90"/>
                <a:gd name="T21" fmla="*/ 56 h 93"/>
                <a:gd name="T22" fmla="*/ 1 w 90"/>
                <a:gd name="T23" fmla="*/ 37 h 93"/>
                <a:gd name="T24" fmla="*/ 8 w 90"/>
                <a:gd name="T25" fmla="*/ 20 h 93"/>
                <a:gd name="T26" fmla="*/ 19 w 90"/>
                <a:gd name="T27" fmla="*/ 7 h 93"/>
                <a:gd name="T28" fmla="*/ 36 w 90"/>
                <a:gd name="T29" fmla="*/ 0 h 93"/>
                <a:gd name="T30" fmla="*/ 54 w 90"/>
                <a:gd name="T31" fmla="*/ 0 h 93"/>
                <a:gd name="T32" fmla="*/ 30 w 90"/>
                <a:gd name="T33" fmla="*/ 9 h 93"/>
                <a:gd name="T34" fmla="*/ 18 w 90"/>
                <a:gd name="T35" fmla="*/ 17 h 93"/>
                <a:gd name="T36" fmla="*/ 10 w 90"/>
                <a:gd name="T37" fmla="*/ 30 h 93"/>
                <a:gd name="T38" fmla="*/ 6 w 90"/>
                <a:gd name="T39" fmla="*/ 46 h 93"/>
                <a:gd name="T40" fmla="*/ 10 w 90"/>
                <a:gd name="T41" fmla="*/ 61 h 93"/>
                <a:gd name="T42" fmla="*/ 18 w 90"/>
                <a:gd name="T43" fmla="*/ 74 h 93"/>
                <a:gd name="T44" fmla="*/ 30 w 90"/>
                <a:gd name="T45" fmla="*/ 82 h 93"/>
                <a:gd name="T46" fmla="*/ 45 w 90"/>
                <a:gd name="T47" fmla="*/ 86 h 93"/>
                <a:gd name="T48" fmla="*/ 61 w 90"/>
                <a:gd name="T49" fmla="*/ 82 h 93"/>
                <a:gd name="T50" fmla="*/ 72 w 90"/>
                <a:gd name="T51" fmla="*/ 74 h 93"/>
                <a:gd name="T52" fmla="*/ 80 w 90"/>
                <a:gd name="T53" fmla="*/ 61 h 93"/>
                <a:gd name="T54" fmla="*/ 83 w 90"/>
                <a:gd name="T55" fmla="*/ 46 h 93"/>
                <a:gd name="T56" fmla="*/ 80 w 90"/>
                <a:gd name="T57" fmla="*/ 30 h 93"/>
                <a:gd name="T58" fmla="*/ 72 w 90"/>
                <a:gd name="T59" fmla="*/ 17 h 93"/>
                <a:gd name="T60" fmla="*/ 61 w 90"/>
                <a:gd name="T61" fmla="*/ 9 h 93"/>
                <a:gd name="T62" fmla="*/ 45 w 90"/>
                <a:gd name="T63" fmla="*/ 6 h 93"/>
                <a:gd name="T64" fmla="*/ 30 w 90"/>
                <a:gd name="T65" fmla="*/ 9 h 93"/>
                <a:gd name="T66" fmla="*/ 29 w 90"/>
                <a:gd name="T67" fmla="*/ 20 h 93"/>
                <a:gd name="T68" fmla="*/ 56 w 90"/>
                <a:gd name="T69" fmla="*/ 20 h 93"/>
                <a:gd name="T70" fmla="*/ 62 w 90"/>
                <a:gd name="T71" fmla="*/ 23 h 93"/>
                <a:gd name="T72" fmla="*/ 66 w 90"/>
                <a:gd name="T73" fmla="*/ 34 h 93"/>
                <a:gd name="T74" fmla="*/ 62 w 90"/>
                <a:gd name="T75" fmla="*/ 44 h 93"/>
                <a:gd name="T76" fmla="*/ 57 w 90"/>
                <a:gd name="T77" fmla="*/ 47 h 93"/>
                <a:gd name="T78" fmla="*/ 61 w 90"/>
                <a:gd name="T79" fmla="*/ 73 h 93"/>
                <a:gd name="T80" fmla="*/ 35 w 90"/>
                <a:gd name="T81" fmla="*/ 73 h 93"/>
                <a:gd name="T82" fmla="*/ 49 w 90"/>
                <a:gd name="T83" fmla="*/ 43 h 93"/>
                <a:gd name="T84" fmla="*/ 58 w 90"/>
                <a:gd name="T85" fmla="*/ 39 h 93"/>
                <a:gd name="T86" fmla="*/ 59 w 90"/>
                <a:gd name="T87" fmla="*/ 34 h 93"/>
                <a:gd name="T88" fmla="*/ 58 w 90"/>
                <a:gd name="T89" fmla="*/ 29 h 93"/>
                <a:gd name="T90" fmla="*/ 52 w 90"/>
                <a:gd name="T91" fmla="*/ 25 h 93"/>
                <a:gd name="T92" fmla="*/ 35 w 90"/>
                <a:gd name="T93" fmla="*/ 24 h 93"/>
                <a:gd name="T94" fmla="*/ 44 w 90"/>
                <a:gd name="T95" fmla="*/ 4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93">
                  <a:moveTo>
                    <a:pt x="63" y="3"/>
                  </a:moveTo>
                  <a:lnTo>
                    <a:pt x="63" y="3"/>
                  </a:lnTo>
                  <a:lnTo>
                    <a:pt x="71" y="7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83" y="20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90" y="37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90" y="56"/>
                  </a:lnTo>
                  <a:lnTo>
                    <a:pt x="87" y="65"/>
                  </a:lnTo>
                  <a:lnTo>
                    <a:pt x="87" y="65"/>
                  </a:lnTo>
                  <a:lnTo>
                    <a:pt x="83" y="72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1" y="84"/>
                  </a:lnTo>
                  <a:lnTo>
                    <a:pt x="63" y="89"/>
                  </a:lnTo>
                  <a:lnTo>
                    <a:pt x="63" y="89"/>
                  </a:lnTo>
                  <a:lnTo>
                    <a:pt x="54" y="91"/>
                  </a:lnTo>
                  <a:lnTo>
                    <a:pt x="45" y="93"/>
                  </a:lnTo>
                  <a:lnTo>
                    <a:pt x="45" y="93"/>
                  </a:lnTo>
                  <a:lnTo>
                    <a:pt x="36" y="91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19" y="84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8" y="72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1" y="5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37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8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7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63" y="3"/>
                  </a:lnTo>
                  <a:lnTo>
                    <a:pt x="63" y="3"/>
                  </a:lnTo>
                  <a:close/>
                  <a:moveTo>
                    <a:pt x="30" y="9"/>
                  </a:moveTo>
                  <a:lnTo>
                    <a:pt x="30" y="9"/>
                  </a:lnTo>
                  <a:lnTo>
                    <a:pt x="23" y="13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8" y="38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8" y="54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3" y="68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23" y="79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37" y="84"/>
                  </a:lnTo>
                  <a:lnTo>
                    <a:pt x="45" y="86"/>
                  </a:lnTo>
                  <a:lnTo>
                    <a:pt x="45" y="86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1" y="82"/>
                  </a:lnTo>
                  <a:lnTo>
                    <a:pt x="66" y="79"/>
                  </a:lnTo>
                  <a:lnTo>
                    <a:pt x="72" y="74"/>
                  </a:lnTo>
                  <a:lnTo>
                    <a:pt x="72" y="74"/>
                  </a:lnTo>
                  <a:lnTo>
                    <a:pt x="76" y="68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82" y="54"/>
                  </a:lnTo>
                  <a:lnTo>
                    <a:pt x="83" y="46"/>
                  </a:lnTo>
                  <a:lnTo>
                    <a:pt x="83" y="46"/>
                  </a:lnTo>
                  <a:lnTo>
                    <a:pt x="82" y="38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76" y="23"/>
                  </a:lnTo>
                  <a:lnTo>
                    <a:pt x="72" y="17"/>
                  </a:lnTo>
                  <a:lnTo>
                    <a:pt x="72" y="17"/>
                  </a:lnTo>
                  <a:lnTo>
                    <a:pt x="66" y="13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53" y="7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37" y="7"/>
                  </a:lnTo>
                  <a:lnTo>
                    <a:pt x="30" y="9"/>
                  </a:lnTo>
                  <a:lnTo>
                    <a:pt x="30" y="9"/>
                  </a:lnTo>
                  <a:close/>
                  <a:moveTo>
                    <a:pt x="29" y="73"/>
                  </a:moveTo>
                  <a:lnTo>
                    <a:pt x="29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56" y="20"/>
                  </a:lnTo>
                  <a:lnTo>
                    <a:pt x="59" y="21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5" y="28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5" y="40"/>
                  </a:lnTo>
                  <a:lnTo>
                    <a:pt x="65" y="40"/>
                  </a:lnTo>
                  <a:lnTo>
                    <a:pt x="62" y="44"/>
                  </a:lnTo>
                  <a:lnTo>
                    <a:pt x="62" y="44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53" y="49"/>
                  </a:lnTo>
                  <a:lnTo>
                    <a:pt x="69" y="73"/>
                  </a:lnTo>
                  <a:lnTo>
                    <a:pt x="61" y="73"/>
                  </a:lnTo>
                  <a:lnTo>
                    <a:pt x="46" y="49"/>
                  </a:lnTo>
                  <a:lnTo>
                    <a:pt x="35" y="49"/>
                  </a:lnTo>
                  <a:lnTo>
                    <a:pt x="35" y="73"/>
                  </a:lnTo>
                  <a:lnTo>
                    <a:pt x="29" y="73"/>
                  </a:lnTo>
                  <a:close/>
                  <a:moveTo>
                    <a:pt x="49" y="43"/>
                  </a:moveTo>
                  <a:lnTo>
                    <a:pt x="49" y="43"/>
                  </a:lnTo>
                  <a:lnTo>
                    <a:pt x="55" y="42"/>
                  </a:lnTo>
                  <a:lnTo>
                    <a:pt x="55" y="42"/>
                  </a:lnTo>
                  <a:lnTo>
                    <a:pt x="58" y="39"/>
                  </a:lnTo>
                  <a:lnTo>
                    <a:pt x="58" y="39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4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7" y="24"/>
                  </a:lnTo>
                  <a:lnTo>
                    <a:pt x="35" y="24"/>
                  </a:lnTo>
                  <a:lnTo>
                    <a:pt x="35" y="43"/>
                  </a:lnTo>
                  <a:lnTo>
                    <a:pt x="44" y="43"/>
                  </a:lnTo>
                  <a:lnTo>
                    <a:pt x="44" y="43"/>
                  </a:lnTo>
                  <a:lnTo>
                    <a:pt x="49" y="43"/>
                  </a:lnTo>
                  <a:lnTo>
                    <a:pt x="49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337513638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ll Out box_Secondary text" preserve="1" userDrawn="1">
  <p:cSld name="Call Out box_Secondar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 hidden="1">
            <a:extLst>
              <a:ext uri="{FF2B5EF4-FFF2-40B4-BE49-F238E27FC236}">
                <a16:creationId xmlns:a16="http://schemas.microsoft.com/office/drawing/2014/main" id="{BAD9F4DB-4629-47F0-A929-EF3B1C4CAD98}"/>
              </a:ext>
            </a:extLst>
          </p:cNvPr>
          <p:cNvSpPr>
            <a:spLocks/>
          </p:cNvSpPr>
          <p:nvPr userDrawn="1"/>
        </p:nvSpPr>
        <p:spPr bwMode="gray">
          <a:xfrm>
            <a:off x="9452552" y="0"/>
            <a:ext cx="2739448" cy="6858000"/>
          </a:xfrm>
          <a:prstGeom prst="rect">
            <a:avLst/>
          </a:prstGeom>
          <a:solidFill>
            <a:srgbClr val="AFA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angle 12"/>
          <p:cNvSpPr>
            <a:spLocks/>
          </p:cNvSpPr>
          <p:nvPr userDrawn="1"/>
        </p:nvSpPr>
        <p:spPr bwMode="gray">
          <a:xfrm>
            <a:off x="9452552" y="0"/>
            <a:ext cx="273944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8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771712" y="662767"/>
            <a:ext cx="2100672" cy="544765"/>
          </a:xfrm>
        </p:spPr>
        <p:txBody>
          <a:bodyPr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CL"/>
              <a:t>Call out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 bwMode="gray">
          <a:xfrm>
            <a:off x="9771712" y="1512097"/>
            <a:ext cx="2100672" cy="4675979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CL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B992BF-7CE4-4E3D-9508-3D4CF6719570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5326" y="360703"/>
            <a:ext cx="8091704" cy="88947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CL"/>
              <a:t>Click to edit 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95326" y="1500509"/>
            <a:ext cx="8091704" cy="58477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CL"/>
              <a:t>Click to edit Master text styles</a:t>
            </a:r>
          </a:p>
        </p:txBody>
      </p:sp>
      <p:cxnSp>
        <p:nvCxnSpPr>
          <p:cNvPr id="16" name="Straight Connector 15"/>
          <p:cNvCxnSpPr>
            <a:cxnSpLocks/>
          </p:cNvCxnSpPr>
          <p:nvPr userDrawn="1"/>
        </p:nvCxnSpPr>
        <p:spPr bwMode="gray">
          <a:xfrm>
            <a:off x="9771712" y="1348849"/>
            <a:ext cx="210067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4"/>
          <p:cNvCxnSpPr/>
          <p:nvPr userDrawn="1"/>
        </p:nvCxnSpPr>
        <p:spPr>
          <a:xfrm>
            <a:off x="695325" y="1348849"/>
            <a:ext cx="80917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  <p:sp>
        <p:nvSpPr>
          <p:cNvPr id="15" name="Classification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9996488" y="360703"/>
            <a:ext cx="1728788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000" b="1">
                <a:solidFill>
                  <a:schemeClr val="bg1"/>
                </a:solidFill>
              </a:rPr>
              <a:t>Internal Use Only</a:t>
            </a:r>
          </a:p>
        </p:txBody>
      </p:sp>
      <p:sp>
        <p:nvSpPr>
          <p:cNvPr id="18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11099006" y="157507"/>
            <a:ext cx="626270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000" b="1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2"/>
          </p:nvPr>
        </p:nvSpPr>
        <p:spPr>
          <a:xfrm>
            <a:off x="695326" y="2156131"/>
            <a:ext cx="8091704" cy="4031945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AD6C9A29-A16C-4234-B027-2D002536B0E8}"/>
              </a:ext>
            </a:extLst>
          </p:cNvPr>
          <p:cNvGrpSpPr/>
          <p:nvPr userDrawn="1">
            <p:custDataLst>
              <p:tags r:id="rId4"/>
            </p:custDataLst>
          </p:nvPr>
        </p:nvGrpSpPr>
        <p:grpSpPr bwMode="gray">
          <a:xfrm>
            <a:off x="696118" y="6394450"/>
            <a:ext cx="1044575" cy="107950"/>
            <a:chOff x="684213" y="6394450"/>
            <a:chExt cx="1044575" cy="107950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9EF8625-6363-400A-AEC9-2C35AD9CEB79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684213" y="6394450"/>
              <a:ext cx="995363" cy="107950"/>
            </a:xfrm>
            <a:custGeom>
              <a:avLst/>
              <a:gdLst>
                <a:gd name="T0" fmla="*/ 3071 w 3134"/>
                <a:gd name="T1" fmla="*/ 198 h 340"/>
                <a:gd name="T2" fmla="*/ 3071 w 3134"/>
                <a:gd name="T3" fmla="*/ 140 h 340"/>
                <a:gd name="T4" fmla="*/ 3045 w 3134"/>
                <a:gd name="T5" fmla="*/ 340 h 340"/>
                <a:gd name="T6" fmla="*/ 3092 w 3134"/>
                <a:gd name="T7" fmla="*/ 333 h 340"/>
                <a:gd name="T8" fmla="*/ 3118 w 3134"/>
                <a:gd name="T9" fmla="*/ 317 h 340"/>
                <a:gd name="T10" fmla="*/ 3132 w 3134"/>
                <a:gd name="T11" fmla="*/ 293 h 340"/>
                <a:gd name="T12" fmla="*/ 3134 w 3134"/>
                <a:gd name="T13" fmla="*/ 229 h 340"/>
                <a:gd name="T14" fmla="*/ 3127 w 3134"/>
                <a:gd name="T15" fmla="*/ 208 h 340"/>
                <a:gd name="T16" fmla="*/ 3122 w 3134"/>
                <a:gd name="T17" fmla="*/ 133 h 340"/>
                <a:gd name="T18" fmla="*/ 3134 w 3134"/>
                <a:gd name="T19" fmla="*/ 106 h 340"/>
                <a:gd name="T20" fmla="*/ 3133 w 3134"/>
                <a:gd name="T21" fmla="*/ 56 h 340"/>
                <a:gd name="T22" fmla="*/ 3123 w 3134"/>
                <a:gd name="T23" fmla="*/ 29 h 340"/>
                <a:gd name="T24" fmla="*/ 3100 w 3134"/>
                <a:gd name="T25" fmla="*/ 10 h 340"/>
                <a:gd name="T26" fmla="*/ 3066 w 3134"/>
                <a:gd name="T27" fmla="*/ 1 h 340"/>
                <a:gd name="T28" fmla="*/ 3045 w 3134"/>
                <a:gd name="T29" fmla="*/ 340 h 340"/>
                <a:gd name="T30" fmla="*/ 2396 w 3134"/>
                <a:gd name="T31" fmla="*/ 198 h 340"/>
                <a:gd name="T32" fmla="*/ 2396 w 3134"/>
                <a:gd name="T33" fmla="*/ 140 h 340"/>
                <a:gd name="T34" fmla="*/ 2369 w 3134"/>
                <a:gd name="T35" fmla="*/ 340 h 340"/>
                <a:gd name="T36" fmla="*/ 2418 w 3134"/>
                <a:gd name="T37" fmla="*/ 333 h 340"/>
                <a:gd name="T38" fmla="*/ 2444 w 3134"/>
                <a:gd name="T39" fmla="*/ 317 h 340"/>
                <a:gd name="T40" fmla="*/ 2457 w 3134"/>
                <a:gd name="T41" fmla="*/ 293 h 340"/>
                <a:gd name="T42" fmla="*/ 2460 w 3134"/>
                <a:gd name="T43" fmla="*/ 229 h 340"/>
                <a:gd name="T44" fmla="*/ 2453 w 3134"/>
                <a:gd name="T45" fmla="*/ 208 h 340"/>
                <a:gd name="T46" fmla="*/ 2447 w 3134"/>
                <a:gd name="T47" fmla="*/ 133 h 340"/>
                <a:gd name="T48" fmla="*/ 2460 w 3134"/>
                <a:gd name="T49" fmla="*/ 106 h 340"/>
                <a:gd name="T50" fmla="*/ 2458 w 3134"/>
                <a:gd name="T51" fmla="*/ 56 h 340"/>
                <a:gd name="T52" fmla="*/ 2447 w 3134"/>
                <a:gd name="T53" fmla="*/ 29 h 340"/>
                <a:gd name="T54" fmla="*/ 2426 w 3134"/>
                <a:gd name="T55" fmla="*/ 10 h 340"/>
                <a:gd name="T56" fmla="*/ 2392 w 3134"/>
                <a:gd name="T57" fmla="*/ 1 h 340"/>
                <a:gd name="T58" fmla="*/ 2369 w 3134"/>
                <a:gd name="T59" fmla="*/ 340 h 340"/>
                <a:gd name="T60" fmla="*/ 1375 w 3134"/>
                <a:gd name="T61" fmla="*/ 0 h 340"/>
                <a:gd name="T62" fmla="*/ 1313 w 3134"/>
                <a:gd name="T63" fmla="*/ 272 h 340"/>
                <a:gd name="T64" fmla="*/ 1321 w 3134"/>
                <a:gd name="T65" fmla="*/ 302 h 340"/>
                <a:gd name="T66" fmla="*/ 1339 w 3134"/>
                <a:gd name="T67" fmla="*/ 324 h 340"/>
                <a:gd name="T68" fmla="*/ 1368 w 3134"/>
                <a:gd name="T69" fmla="*/ 338 h 340"/>
                <a:gd name="T70" fmla="*/ 1682 w 3134"/>
                <a:gd name="T71" fmla="*/ 340 h 340"/>
                <a:gd name="T72" fmla="*/ 1712 w 3134"/>
                <a:gd name="T73" fmla="*/ 338 h 340"/>
                <a:gd name="T74" fmla="*/ 1741 w 3134"/>
                <a:gd name="T75" fmla="*/ 324 h 340"/>
                <a:gd name="T76" fmla="*/ 1759 w 3134"/>
                <a:gd name="T77" fmla="*/ 302 h 340"/>
                <a:gd name="T78" fmla="*/ 1767 w 3134"/>
                <a:gd name="T79" fmla="*/ 272 h 340"/>
                <a:gd name="T80" fmla="*/ 698 w 3134"/>
                <a:gd name="T81" fmla="*/ 139 h 340"/>
                <a:gd name="T82" fmla="*/ 698 w 3134"/>
                <a:gd name="T83" fmla="*/ 340 h 340"/>
                <a:gd name="T84" fmla="*/ 1096 w 3134"/>
                <a:gd name="T85" fmla="*/ 340 h 340"/>
                <a:gd name="T86" fmla="*/ 698 w 3134"/>
                <a:gd name="T87" fmla="*/ 139 h 340"/>
                <a:gd name="T88" fmla="*/ 85 w 3134"/>
                <a:gd name="T89" fmla="*/ 0 h 340"/>
                <a:gd name="T90" fmla="*/ 47 w 3134"/>
                <a:gd name="T91" fmla="*/ 5 h 340"/>
                <a:gd name="T92" fmla="*/ 20 w 3134"/>
                <a:gd name="T93" fmla="*/ 21 h 340"/>
                <a:gd name="T94" fmla="*/ 5 w 3134"/>
                <a:gd name="T95" fmla="*/ 45 h 340"/>
                <a:gd name="T96" fmla="*/ 0 w 3134"/>
                <a:gd name="T97" fmla="*/ 77 h 340"/>
                <a:gd name="T98" fmla="*/ 1 w 3134"/>
                <a:gd name="T99" fmla="*/ 280 h 340"/>
                <a:gd name="T100" fmla="*/ 11 w 3134"/>
                <a:gd name="T101" fmla="*/ 308 h 340"/>
                <a:gd name="T102" fmla="*/ 33 w 3134"/>
                <a:gd name="T103" fmla="*/ 328 h 340"/>
                <a:gd name="T104" fmla="*/ 64 w 3134"/>
                <a:gd name="T105" fmla="*/ 339 h 340"/>
                <a:gd name="T106" fmla="*/ 453 w 3134"/>
                <a:gd name="T107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34" h="340">
                  <a:moveTo>
                    <a:pt x="3071" y="282"/>
                  </a:moveTo>
                  <a:lnTo>
                    <a:pt x="2722" y="282"/>
                  </a:lnTo>
                  <a:lnTo>
                    <a:pt x="2722" y="198"/>
                  </a:lnTo>
                  <a:lnTo>
                    <a:pt x="3071" y="198"/>
                  </a:lnTo>
                  <a:lnTo>
                    <a:pt x="3071" y="282"/>
                  </a:lnTo>
                  <a:close/>
                  <a:moveTo>
                    <a:pt x="2722" y="58"/>
                  </a:moveTo>
                  <a:lnTo>
                    <a:pt x="3071" y="58"/>
                  </a:lnTo>
                  <a:lnTo>
                    <a:pt x="3071" y="140"/>
                  </a:lnTo>
                  <a:lnTo>
                    <a:pt x="2722" y="140"/>
                  </a:lnTo>
                  <a:lnTo>
                    <a:pt x="2722" y="58"/>
                  </a:lnTo>
                  <a:close/>
                  <a:moveTo>
                    <a:pt x="3045" y="340"/>
                  </a:moveTo>
                  <a:lnTo>
                    <a:pt x="3045" y="340"/>
                  </a:lnTo>
                  <a:lnTo>
                    <a:pt x="3066" y="339"/>
                  </a:lnTo>
                  <a:lnTo>
                    <a:pt x="3075" y="338"/>
                  </a:lnTo>
                  <a:lnTo>
                    <a:pt x="3084" y="335"/>
                  </a:lnTo>
                  <a:lnTo>
                    <a:pt x="3092" y="333"/>
                  </a:lnTo>
                  <a:lnTo>
                    <a:pt x="3100" y="330"/>
                  </a:lnTo>
                  <a:lnTo>
                    <a:pt x="3107" y="326"/>
                  </a:lnTo>
                  <a:lnTo>
                    <a:pt x="3113" y="321"/>
                  </a:lnTo>
                  <a:lnTo>
                    <a:pt x="3118" y="317"/>
                  </a:lnTo>
                  <a:lnTo>
                    <a:pt x="3123" y="311"/>
                  </a:lnTo>
                  <a:lnTo>
                    <a:pt x="3126" y="305"/>
                  </a:lnTo>
                  <a:lnTo>
                    <a:pt x="3130" y="300"/>
                  </a:lnTo>
                  <a:lnTo>
                    <a:pt x="3132" y="293"/>
                  </a:lnTo>
                  <a:lnTo>
                    <a:pt x="3133" y="284"/>
                  </a:lnTo>
                  <a:lnTo>
                    <a:pt x="3134" y="278"/>
                  </a:lnTo>
                  <a:lnTo>
                    <a:pt x="3134" y="268"/>
                  </a:lnTo>
                  <a:lnTo>
                    <a:pt x="3134" y="229"/>
                  </a:lnTo>
                  <a:lnTo>
                    <a:pt x="3134" y="229"/>
                  </a:lnTo>
                  <a:lnTo>
                    <a:pt x="3134" y="221"/>
                  </a:lnTo>
                  <a:lnTo>
                    <a:pt x="3132" y="214"/>
                  </a:lnTo>
                  <a:lnTo>
                    <a:pt x="3127" y="208"/>
                  </a:lnTo>
                  <a:lnTo>
                    <a:pt x="3122" y="202"/>
                  </a:lnTo>
                  <a:lnTo>
                    <a:pt x="3081" y="168"/>
                  </a:lnTo>
                  <a:lnTo>
                    <a:pt x="3122" y="133"/>
                  </a:lnTo>
                  <a:lnTo>
                    <a:pt x="3122" y="133"/>
                  </a:lnTo>
                  <a:lnTo>
                    <a:pt x="3127" y="127"/>
                  </a:lnTo>
                  <a:lnTo>
                    <a:pt x="3132" y="121"/>
                  </a:lnTo>
                  <a:lnTo>
                    <a:pt x="3134" y="114"/>
                  </a:lnTo>
                  <a:lnTo>
                    <a:pt x="3134" y="106"/>
                  </a:lnTo>
                  <a:lnTo>
                    <a:pt x="3134" y="72"/>
                  </a:lnTo>
                  <a:lnTo>
                    <a:pt x="3134" y="72"/>
                  </a:lnTo>
                  <a:lnTo>
                    <a:pt x="3134" y="62"/>
                  </a:lnTo>
                  <a:lnTo>
                    <a:pt x="3133" y="56"/>
                  </a:lnTo>
                  <a:lnTo>
                    <a:pt x="3132" y="47"/>
                  </a:lnTo>
                  <a:lnTo>
                    <a:pt x="3130" y="40"/>
                  </a:lnTo>
                  <a:lnTo>
                    <a:pt x="3126" y="35"/>
                  </a:lnTo>
                  <a:lnTo>
                    <a:pt x="3123" y="29"/>
                  </a:lnTo>
                  <a:lnTo>
                    <a:pt x="3118" y="23"/>
                  </a:lnTo>
                  <a:lnTo>
                    <a:pt x="3113" y="19"/>
                  </a:lnTo>
                  <a:lnTo>
                    <a:pt x="3107" y="14"/>
                  </a:lnTo>
                  <a:lnTo>
                    <a:pt x="3100" y="10"/>
                  </a:lnTo>
                  <a:lnTo>
                    <a:pt x="3092" y="7"/>
                  </a:lnTo>
                  <a:lnTo>
                    <a:pt x="3084" y="5"/>
                  </a:lnTo>
                  <a:lnTo>
                    <a:pt x="3075" y="2"/>
                  </a:lnTo>
                  <a:lnTo>
                    <a:pt x="3066" y="1"/>
                  </a:lnTo>
                  <a:lnTo>
                    <a:pt x="3045" y="0"/>
                  </a:lnTo>
                  <a:lnTo>
                    <a:pt x="2658" y="0"/>
                  </a:lnTo>
                  <a:lnTo>
                    <a:pt x="2658" y="340"/>
                  </a:lnTo>
                  <a:lnTo>
                    <a:pt x="3045" y="340"/>
                  </a:lnTo>
                  <a:close/>
                  <a:moveTo>
                    <a:pt x="2396" y="282"/>
                  </a:moveTo>
                  <a:lnTo>
                    <a:pt x="2047" y="282"/>
                  </a:lnTo>
                  <a:lnTo>
                    <a:pt x="2047" y="198"/>
                  </a:lnTo>
                  <a:lnTo>
                    <a:pt x="2396" y="198"/>
                  </a:lnTo>
                  <a:lnTo>
                    <a:pt x="2396" y="282"/>
                  </a:lnTo>
                  <a:close/>
                  <a:moveTo>
                    <a:pt x="2047" y="58"/>
                  </a:moveTo>
                  <a:lnTo>
                    <a:pt x="2396" y="58"/>
                  </a:lnTo>
                  <a:lnTo>
                    <a:pt x="2396" y="140"/>
                  </a:lnTo>
                  <a:lnTo>
                    <a:pt x="2047" y="140"/>
                  </a:lnTo>
                  <a:lnTo>
                    <a:pt x="2047" y="58"/>
                  </a:lnTo>
                  <a:close/>
                  <a:moveTo>
                    <a:pt x="2369" y="340"/>
                  </a:moveTo>
                  <a:lnTo>
                    <a:pt x="2369" y="340"/>
                  </a:lnTo>
                  <a:lnTo>
                    <a:pt x="2392" y="339"/>
                  </a:lnTo>
                  <a:lnTo>
                    <a:pt x="2401" y="338"/>
                  </a:lnTo>
                  <a:lnTo>
                    <a:pt x="2410" y="335"/>
                  </a:lnTo>
                  <a:lnTo>
                    <a:pt x="2418" y="333"/>
                  </a:lnTo>
                  <a:lnTo>
                    <a:pt x="2426" y="330"/>
                  </a:lnTo>
                  <a:lnTo>
                    <a:pt x="2432" y="326"/>
                  </a:lnTo>
                  <a:lnTo>
                    <a:pt x="2438" y="321"/>
                  </a:lnTo>
                  <a:lnTo>
                    <a:pt x="2444" y="317"/>
                  </a:lnTo>
                  <a:lnTo>
                    <a:pt x="2447" y="311"/>
                  </a:lnTo>
                  <a:lnTo>
                    <a:pt x="2452" y="305"/>
                  </a:lnTo>
                  <a:lnTo>
                    <a:pt x="2455" y="300"/>
                  </a:lnTo>
                  <a:lnTo>
                    <a:pt x="2457" y="293"/>
                  </a:lnTo>
                  <a:lnTo>
                    <a:pt x="2458" y="284"/>
                  </a:lnTo>
                  <a:lnTo>
                    <a:pt x="2460" y="278"/>
                  </a:lnTo>
                  <a:lnTo>
                    <a:pt x="2460" y="268"/>
                  </a:lnTo>
                  <a:lnTo>
                    <a:pt x="2460" y="229"/>
                  </a:lnTo>
                  <a:lnTo>
                    <a:pt x="2460" y="229"/>
                  </a:lnTo>
                  <a:lnTo>
                    <a:pt x="2460" y="221"/>
                  </a:lnTo>
                  <a:lnTo>
                    <a:pt x="2456" y="214"/>
                  </a:lnTo>
                  <a:lnTo>
                    <a:pt x="2453" y="208"/>
                  </a:lnTo>
                  <a:lnTo>
                    <a:pt x="2447" y="202"/>
                  </a:lnTo>
                  <a:lnTo>
                    <a:pt x="2406" y="168"/>
                  </a:lnTo>
                  <a:lnTo>
                    <a:pt x="2447" y="133"/>
                  </a:lnTo>
                  <a:lnTo>
                    <a:pt x="2447" y="133"/>
                  </a:lnTo>
                  <a:lnTo>
                    <a:pt x="2453" y="127"/>
                  </a:lnTo>
                  <a:lnTo>
                    <a:pt x="2456" y="121"/>
                  </a:lnTo>
                  <a:lnTo>
                    <a:pt x="2460" y="114"/>
                  </a:lnTo>
                  <a:lnTo>
                    <a:pt x="2460" y="106"/>
                  </a:lnTo>
                  <a:lnTo>
                    <a:pt x="2460" y="72"/>
                  </a:lnTo>
                  <a:lnTo>
                    <a:pt x="2460" y="72"/>
                  </a:lnTo>
                  <a:lnTo>
                    <a:pt x="2460" y="62"/>
                  </a:lnTo>
                  <a:lnTo>
                    <a:pt x="2458" y="56"/>
                  </a:lnTo>
                  <a:lnTo>
                    <a:pt x="2457" y="47"/>
                  </a:lnTo>
                  <a:lnTo>
                    <a:pt x="2455" y="40"/>
                  </a:lnTo>
                  <a:lnTo>
                    <a:pt x="2452" y="35"/>
                  </a:lnTo>
                  <a:lnTo>
                    <a:pt x="2447" y="29"/>
                  </a:lnTo>
                  <a:lnTo>
                    <a:pt x="2444" y="23"/>
                  </a:lnTo>
                  <a:lnTo>
                    <a:pt x="2438" y="19"/>
                  </a:lnTo>
                  <a:lnTo>
                    <a:pt x="2432" y="14"/>
                  </a:lnTo>
                  <a:lnTo>
                    <a:pt x="2426" y="10"/>
                  </a:lnTo>
                  <a:lnTo>
                    <a:pt x="2418" y="7"/>
                  </a:lnTo>
                  <a:lnTo>
                    <a:pt x="2410" y="5"/>
                  </a:lnTo>
                  <a:lnTo>
                    <a:pt x="2401" y="2"/>
                  </a:lnTo>
                  <a:lnTo>
                    <a:pt x="2392" y="1"/>
                  </a:lnTo>
                  <a:lnTo>
                    <a:pt x="2369" y="0"/>
                  </a:lnTo>
                  <a:lnTo>
                    <a:pt x="1984" y="0"/>
                  </a:lnTo>
                  <a:lnTo>
                    <a:pt x="1984" y="340"/>
                  </a:lnTo>
                  <a:lnTo>
                    <a:pt x="2369" y="340"/>
                  </a:lnTo>
                  <a:close/>
                  <a:moveTo>
                    <a:pt x="1705" y="0"/>
                  </a:moveTo>
                  <a:lnTo>
                    <a:pt x="1705" y="280"/>
                  </a:lnTo>
                  <a:lnTo>
                    <a:pt x="1375" y="280"/>
                  </a:lnTo>
                  <a:lnTo>
                    <a:pt x="1375" y="0"/>
                  </a:lnTo>
                  <a:lnTo>
                    <a:pt x="1312" y="0"/>
                  </a:lnTo>
                  <a:lnTo>
                    <a:pt x="1312" y="263"/>
                  </a:lnTo>
                  <a:lnTo>
                    <a:pt x="1312" y="263"/>
                  </a:lnTo>
                  <a:lnTo>
                    <a:pt x="1313" y="272"/>
                  </a:lnTo>
                  <a:lnTo>
                    <a:pt x="1314" y="280"/>
                  </a:lnTo>
                  <a:lnTo>
                    <a:pt x="1315" y="288"/>
                  </a:lnTo>
                  <a:lnTo>
                    <a:pt x="1317" y="295"/>
                  </a:lnTo>
                  <a:lnTo>
                    <a:pt x="1321" y="302"/>
                  </a:lnTo>
                  <a:lnTo>
                    <a:pt x="1324" y="308"/>
                  </a:lnTo>
                  <a:lnTo>
                    <a:pt x="1329" y="315"/>
                  </a:lnTo>
                  <a:lnTo>
                    <a:pt x="1333" y="319"/>
                  </a:lnTo>
                  <a:lnTo>
                    <a:pt x="1339" y="324"/>
                  </a:lnTo>
                  <a:lnTo>
                    <a:pt x="1346" y="328"/>
                  </a:lnTo>
                  <a:lnTo>
                    <a:pt x="1352" y="332"/>
                  </a:lnTo>
                  <a:lnTo>
                    <a:pt x="1360" y="335"/>
                  </a:lnTo>
                  <a:lnTo>
                    <a:pt x="1368" y="338"/>
                  </a:lnTo>
                  <a:lnTo>
                    <a:pt x="1377" y="339"/>
                  </a:lnTo>
                  <a:lnTo>
                    <a:pt x="1387" y="340"/>
                  </a:lnTo>
                  <a:lnTo>
                    <a:pt x="1398" y="340"/>
                  </a:lnTo>
                  <a:lnTo>
                    <a:pt x="1682" y="340"/>
                  </a:lnTo>
                  <a:lnTo>
                    <a:pt x="1682" y="340"/>
                  </a:lnTo>
                  <a:lnTo>
                    <a:pt x="1692" y="340"/>
                  </a:lnTo>
                  <a:lnTo>
                    <a:pt x="1703" y="339"/>
                  </a:lnTo>
                  <a:lnTo>
                    <a:pt x="1712" y="338"/>
                  </a:lnTo>
                  <a:lnTo>
                    <a:pt x="1720" y="335"/>
                  </a:lnTo>
                  <a:lnTo>
                    <a:pt x="1727" y="332"/>
                  </a:lnTo>
                  <a:lnTo>
                    <a:pt x="1734" y="328"/>
                  </a:lnTo>
                  <a:lnTo>
                    <a:pt x="1741" y="324"/>
                  </a:lnTo>
                  <a:lnTo>
                    <a:pt x="1747" y="319"/>
                  </a:lnTo>
                  <a:lnTo>
                    <a:pt x="1751" y="315"/>
                  </a:lnTo>
                  <a:lnTo>
                    <a:pt x="1756" y="308"/>
                  </a:lnTo>
                  <a:lnTo>
                    <a:pt x="1759" y="302"/>
                  </a:lnTo>
                  <a:lnTo>
                    <a:pt x="1763" y="295"/>
                  </a:lnTo>
                  <a:lnTo>
                    <a:pt x="1765" y="288"/>
                  </a:lnTo>
                  <a:lnTo>
                    <a:pt x="1766" y="280"/>
                  </a:lnTo>
                  <a:lnTo>
                    <a:pt x="1767" y="272"/>
                  </a:lnTo>
                  <a:lnTo>
                    <a:pt x="1768" y="263"/>
                  </a:lnTo>
                  <a:lnTo>
                    <a:pt x="1768" y="0"/>
                  </a:lnTo>
                  <a:lnTo>
                    <a:pt x="1705" y="0"/>
                  </a:lnTo>
                  <a:close/>
                  <a:moveTo>
                    <a:pt x="698" y="139"/>
                  </a:moveTo>
                  <a:lnTo>
                    <a:pt x="698" y="0"/>
                  </a:lnTo>
                  <a:lnTo>
                    <a:pt x="636" y="0"/>
                  </a:lnTo>
                  <a:lnTo>
                    <a:pt x="636" y="340"/>
                  </a:lnTo>
                  <a:lnTo>
                    <a:pt x="698" y="340"/>
                  </a:lnTo>
                  <a:lnTo>
                    <a:pt x="698" y="199"/>
                  </a:lnTo>
                  <a:lnTo>
                    <a:pt x="1034" y="199"/>
                  </a:lnTo>
                  <a:lnTo>
                    <a:pt x="1034" y="340"/>
                  </a:lnTo>
                  <a:lnTo>
                    <a:pt x="1096" y="340"/>
                  </a:lnTo>
                  <a:lnTo>
                    <a:pt x="1096" y="0"/>
                  </a:lnTo>
                  <a:lnTo>
                    <a:pt x="1034" y="0"/>
                  </a:lnTo>
                  <a:lnTo>
                    <a:pt x="1034" y="139"/>
                  </a:lnTo>
                  <a:lnTo>
                    <a:pt x="698" y="139"/>
                  </a:lnTo>
                  <a:close/>
                  <a:moveTo>
                    <a:pt x="453" y="60"/>
                  </a:moveTo>
                  <a:lnTo>
                    <a:pt x="453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4" y="1"/>
                  </a:lnTo>
                  <a:lnTo>
                    <a:pt x="55" y="2"/>
                  </a:lnTo>
                  <a:lnTo>
                    <a:pt x="47" y="5"/>
                  </a:lnTo>
                  <a:lnTo>
                    <a:pt x="40" y="8"/>
                  </a:lnTo>
                  <a:lnTo>
                    <a:pt x="33" y="12"/>
                  </a:lnTo>
                  <a:lnTo>
                    <a:pt x="26" y="16"/>
                  </a:lnTo>
                  <a:lnTo>
                    <a:pt x="20" y="21"/>
                  </a:lnTo>
                  <a:lnTo>
                    <a:pt x="16" y="25"/>
                  </a:lnTo>
                  <a:lnTo>
                    <a:pt x="11" y="32"/>
                  </a:lnTo>
                  <a:lnTo>
                    <a:pt x="8" y="38"/>
                  </a:lnTo>
                  <a:lnTo>
                    <a:pt x="5" y="45"/>
                  </a:lnTo>
                  <a:lnTo>
                    <a:pt x="2" y="52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7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0" y="272"/>
                  </a:lnTo>
                  <a:lnTo>
                    <a:pt x="1" y="280"/>
                  </a:lnTo>
                  <a:lnTo>
                    <a:pt x="2" y="288"/>
                  </a:lnTo>
                  <a:lnTo>
                    <a:pt x="5" y="295"/>
                  </a:lnTo>
                  <a:lnTo>
                    <a:pt x="8" y="302"/>
                  </a:lnTo>
                  <a:lnTo>
                    <a:pt x="11" y="308"/>
                  </a:lnTo>
                  <a:lnTo>
                    <a:pt x="16" y="315"/>
                  </a:lnTo>
                  <a:lnTo>
                    <a:pt x="20" y="319"/>
                  </a:lnTo>
                  <a:lnTo>
                    <a:pt x="26" y="324"/>
                  </a:lnTo>
                  <a:lnTo>
                    <a:pt x="33" y="328"/>
                  </a:lnTo>
                  <a:lnTo>
                    <a:pt x="40" y="332"/>
                  </a:lnTo>
                  <a:lnTo>
                    <a:pt x="47" y="335"/>
                  </a:lnTo>
                  <a:lnTo>
                    <a:pt x="55" y="338"/>
                  </a:lnTo>
                  <a:lnTo>
                    <a:pt x="64" y="339"/>
                  </a:lnTo>
                  <a:lnTo>
                    <a:pt x="75" y="340"/>
                  </a:lnTo>
                  <a:lnTo>
                    <a:pt x="85" y="340"/>
                  </a:lnTo>
                  <a:lnTo>
                    <a:pt x="453" y="340"/>
                  </a:lnTo>
                  <a:lnTo>
                    <a:pt x="453" y="280"/>
                  </a:lnTo>
                  <a:lnTo>
                    <a:pt x="63" y="280"/>
                  </a:lnTo>
                  <a:lnTo>
                    <a:pt x="63" y="60"/>
                  </a:lnTo>
                  <a:lnTo>
                    <a:pt x="453" y="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A6A17C64-687B-43E0-AD90-96B008A4A7FE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1700213" y="6394450"/>
              <a:ext cx="28575" cy="30163"/>
            </a:xfrm>
            <a:custGeom>
              <a:avLst/>
              <a:gdLst>
                <a:gd name="T0" fmla="*/ 71 w 90"/>
                <a:gd name="T1" fmla="*/ 7 h 93"/>
                <a:gd name="T2" fmla="*/ 83 w 90"/>
                <a:gd name="T3" fmla="*/ 20 h 93"/>
                <a:gd name="T4" fmla="*/ 90 w 90"/>
                <a:gd name="T5" fmla="*/ 37 h 93"/>
                <a:gd name="T6" fmla="*/ 90 w 90"/>
                <a:gd name="T7" fmla="*/ 56 h 93"/>
                <a:gd name="T8" fmla="*/ 83 w 90"/>
                <a:gd name="T9" fmla="*/ 72 h 93"/>
                <a:gd name="T10" fmla="*/ 71 w 90"/>
                <a:gd name="T11" fmla="*/ 84 h 93"/>
                <a:gd name="T12" fmla="*/ 54 w 90"/>
                <a:gd name="T13" fmla="*/ 91 h 93"/>
                <a:gd name="T14" fmla="*/ 36 w 90"/>
                <a:gd name="T15" fmla="*/ 91 h 93"/>
                <a:gd name="T16" fmla="*/ 19 w 90"/>
                <a:gd name="T17" fmla="*/ 84 h 93"/>
                <a:gd name="T18" fmla="*/ 8 w 90"/>
                <a:gd name="T19" fmla="*/ 72 h 93"/>
                <a:gd name="T20" fmla="*/ 1 w 90"/>
                <a:gd name="T21" fmla="*/ 56 h 93"/>
                <a:gd name="T22" fmla="*/ 1 w 90"/>
                <a:gd name="T23" fmla="*/ 37 h 93"/>
                <a:gd name="T24" fmla="*/ 8 w 90"/>
                <a:gd name="T25" fmla="*/ 20 h 93"/>
                <a:gd name="T26" fmla="*/ 19 w 90"/>
                <a:gd name="T27" fmla="*/ 7 h 93"/>
                <a:gd name="T28" fmla="*/ 36 w 90"/>
                <a:gd name="T29" fmla="*/ 0 h 93"/>
                <a:gd name="T30" fmla="*/ 54 w 90"/>
                <a:gd name="T31" fmla="*/ 0 h 93"/>
                <a:gd name="T32" fmla="*/ 30 w 90"/>
                <a:gd name="T33" fmla="*/ 9 h 93"/>
                <a:gd name="T34" fmla="*/ 18 w 90"/>
                <a:gd name="T35" fmla="*/ 17 h 93"/>
                <a:gd name="T36" fmla="*/ 10 w 90"/>
                <a:gd name="T37" fmla="*/ 30 h 93"/>
                <a:gd name="T38" fmla="*/ 6 w 90"/>
                <a:gd name="T39" fmla="*/ 46 h 93"/>
                <a:gd name="T40" fmla="*/ 10 w 90"/>
                <a:gd name="T41" fmla="*/ 61 h 93"/>
                <a:gd name="T42" fmla="*/ 18 w 90"/>
                <a:gd name="T43" fmla="*/ 74 h 93"/>
                <a:gd name="T44" fmla="*/ 30 w 90"/>
                <a:gd name="T45" fmla="*/ 82 h 93"/>
                <a:gd name="T46" fmla="*/ 45 w 90"/>
                <a:gd name="T47" fmla="*/ 86 h 93"/>
                <a:gd name="T48" fmla="*/ 61 w 90"/>
                <a:gd name="T49" fmla="*/ 82 h 93"/>
                <a:gd name="T50" fmla="*/ 72 w 90"/>
                <a:gd name="T51" fmla="*/ 74 h 93"/>
                <a:gd name="T52" fmla="*/ 80 w 90"/>
                <a:gd name="T53" fmla="*/ 61 h 93"/>
                <a:gd name="T54" fmla="*/ 83 w 90"/>
                <a:gd name="T55" fmla="*/ 46 h 93"/>
                <a:gd name="T56" fmla="*/ 80 w 90"/>
                <a:gd name="T57" fmla="*/ 30 h 93"/>
                <a:gd name="T58" fmla="*/ 72 w 90"/>
                <a:gd name="T59" fmla="*/ 17 h 93"/>
                <a:gd name="T60" fmla="*/ 61 w 90"/>
                <a:gd name="T61" fmla="*/ 9 h 93"/>
                <a:gd name="T62" fmla="*/ 45 w 90"/>
                <a:gd name="T63" fmla="*/ 6 h 93"/>
                <a:gd name="T64" fmla="*/ 30 w 90"/>
                <a:gd name="T65" fmla="*/ 9 h 93"/>
                <a:gd name="T66" fmla="*/ 29 w 90"/>
                <a:gd name="T67" fmla="*/ 20 h 93"/>
                <a:gd name="T68" fmla="*/ 56 w 90"/>
                <a:gd name="T69" fmla="*/ 20 h 93"/>
                <a:gd name="T70" fmla="*/ 62 w 90"/>
                <a:gd name="T71" fmla="*/ 23 h 93"/>
                <a:gd name="T72" fmla="*/ 66 w 90"/>
                <a:gd name="T73" fmla="*/ 34 h 93"/>
                <a:gd name="T74" fmla="*/ 62 w 90"/>
                <a:gd name="T75" fmla="*/ 44 h 93"/>
                <a:gd name="T76" fmla="*/ 57 w 90"/>
                <a:gd name="T77" fmla="*/ 47 h 93"/>
                <a:gd name="T78" fmla="*/ 61 w 90"/>
                <a:gd name="T79" fmla="*/ 73 h 93"/>
                <a:gd name="T80" fmla="*/ 35 w 90"/>
                <a:gd name="T81" fmla="*/ 73 h 93"/>
                <a:gd name="T82" fmla="*/ 49 w 90"/>
                <a:gd name="T83" fmla="*/ 43 h 93"/>
                <a:gd name="T84" fmla="*/ 58 w 90"/>
                <a:gd name="T85" fmla="*/ 39 h 93"/>
                <a:gd name="T86" fmla="*/ 59 w 90"/>
                <a:gd name="T87" fmla="*/ 34 h 93"/>
                <a:gd name="T88" fmla="*/ 58 w 90"/>
                <a:gd name="T89" fmla="*/ 29 h 93"/>
                <a:gd name="T90" fmla="*/ 52 w 90"/>
                <a:gd name="T91" fmla="*/ 25 h 93"/>
                <a:gd name="T92" fmla="*/ 35 w 90"/>
                <a:gd name="T93" fmla="*/ 24 h 93"/>
                <a:gd name="T94" fmla="*/ 44 w 90"/>
                <a:gd name="T95" fmla="*/ 4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93">
                  <a:moveTo>
                    <a:pt x="63" y="3"/>
                  </a:moveTo>
                  <a:lnTo>
                    <a:pt x="63" y="3"/>
                  </a:lnTo>
                  <a:lnTo>
                    <a:pt x="71" y="7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83" y="20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90" y="37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90" y="56"/>
                  </a:lnTo>
                  <a:lnTo>
                    <a:pt x="87" y="65"/>
                  </a:lnTo>
                  <a:lnTo>
                    <a:pt x="87" y="65"/>
                  </a:lnTo>
                  <a:lnTo>
                    <a:pt x="83" y="72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1" y="84"/>
                  </a:lnTo>
                  <a:lnTo>
                    <a:pt x="63" y="89"/>
                  </a:lnTo>
                  <a:lnTo>
                    <a:pt x="63" y="89"/>
                  </a:lnTo>
                  <a:lnTo>
                    <a:pt x="54" y="91"/>
                  </a:lnTo>
                  <a:lnTo>
                    <a:pt x="45" y="93"/>
                  </a:lnTo>
                  <a:lnTo>
                    <a:pt x="45" y="93"/>
                  </a:lnTo>
                  <a:lnTo>
                    <a:pt x="36" y="91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19" y="84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8" y="72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1" y="5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37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8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7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63" y="3"/>
                  </a:lnTo>
                  <a:lnTo>
                    <a:pt x="63" y="3"/>
                  </a:lnTo>
                  <a:close/>
                  <a:moveTo>
                    <a:pt x="30" y="9"/>
                  </a:moveTo>
                  <a:lnTo>
                    <a:pt x="30" y="9"/>
                  </a:lnTo>
                  <a:lnTo>
                    <a:pt x="23" y="13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8" y="38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8" y="54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3" y="68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23" y="79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37" y="84"/>
                  </a:lnTo>
                  <a:lnTo>
                    <a:pt x="45" y="86"/>
                  </a:lnTo>
                  <a:lnTo>
                    <a:pt x="45" y="86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1" y="82"/>
                  </a:lnTo>
                  <a:lnTo>
                    <a:pt x="66" y="79"/>
                  </a:lnTo>
                  <a:lnTo>
                    <a:pt x="72" y="74"/>
                  </a:lnTo>
                  <a:lnTo>
                    <a:pt x="72" y="74"/>
                  </a:lnTo>
                  <a:lnTo>
                    <a:pt x="76" y="68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82" y="54"/>
                  </a:lnTo>
                  <a:lnTo>
                    <a:pt x="83" y="46"/>
                  </a:lnTo>
                  <a:lnTo>
                    <a:pt x="83" y="46"/>
                  </a:lnTo>
                  <a:lnTo>
                    <a:pt x="82" y="38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76" y="23"/>
                  </a:lnTo>
                  <a:lnTo>
                    <a:pt x="72" y="17"/>
                  </a:lnTo>
                  <a:lnTo>
                    <a:pt x="72" y="17"/>
                  </a:lnTo>
                  <a:lnTo>
                    <a:pt x="66" y="13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53" y="7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37" y="7"/>
                  </a:lnTo>
                  <a:lnTo>
                    <a:pt x="30" y="9"/>
                  </a:lnTo>
                  <a:lnTo>
                    <a:pt x="30" y="9"/>
                  </a:lnTo>
                  <a:close/>
                  <a:moveTo>
                    <a:pt x="29" y="73"/>
                  </a:moveTo>
                  <a:lnTo>
                    <a:pt x="29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56" y="20"/>
                  </a:lnTo>
                  <a:lnTo>
                    <a:pt x="59" y="21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5" y="28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5" y="40"/>
                  </a:lnTo>
                  <a:lnTo>
                    <a:pt x="65" y="40"/>
                  </a:lnTo>
                  <a:lnTo>
                    <a:pt x="62" y="44"/>
                  </a:lnTo>
                  <a:lnTo>
                    <a:pt x="62" y="44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53" y="49"/>
                  </a:lnTo>
                  <a:lnTo>
                    <a:pt x="69" y="73"/>
                  </a:lnTo>
                  <a:lnTo>
                    <a:pt x="61" y="73"/>
                  </a:lnTo>
                  <a:lnTo>
                    <a:pt x="46" y="49"/>
                  </a:lnTo>
                  <a:lnTo>
                    <a:pt x="35" y="49"/>
                  </a:lnTo>
                  <a:lnTo>
                    <a:pt x="35" y="73"/>
                  </a:lnTo>
                  <a:lnTo>
                    <a:pt x="29" y="73"/>
                  </a:lnTo>
                  <a:close/>
                  <a:moveTo>
                    <a:pt x="49" y="43"/>
                  </a:moveTo>
                  <a:lnTo>
                    <a:pt x="49" y="43"/>
                  </a:lnTo>
                  <a:lnTo>
                    <a:pt x="55" y="42"/>
                  </a:lnTo>
                  <a:lnTo>
                    <a:pt x="55" y="42"/>
                  </a:lnTo>
                  <a:lnTo>
                    <a:pt x="58" y="39"/>
                  </a:lnTo>
                  <a:lnTo>
                    <a:pt x="58" y="39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4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7" y="24"/>
                  </a:lnTo>
                  <a:lnTo>
                    <a:pt x="35" y="24"/>
                  </a:lnTo>
                  <a:lnTo>
                    <a:pt x="35" y="43"/>
                  </a:lnTo>
                  <a:lnTo>
                    <a:pt x="44" y="43"/>
                  </a:lnTo>
                  <a:lnTo>
                    <a:pt x="44" y="43"/>
                  </a:lnTo>
                  <a:lnTo>
                    <a:pt x="49" y="43"/>
                  </a:lnTo>
                  <a:lnTo>
                    <a:pt x="49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87920594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ll Out box left" preserve="1" userDrawn="1">
  <p:cSld name="Call Out box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 hidden="1">
            <a:extLst>
              <a:ext uri="{FF2B5EF4-FFF2-40B4-BE49-F238E27FC236}">
                <a16:creationId xmlns:a16="http://schemas.microsoft.com/office/drawing/2014/main" id="{7DA9FC88-798C-4682-92A9-15D2963BA9BB}"/>
              </a:ext>
            </a:extLst>
          </p:cNvPr>
          <p:cNvSpPr>
            <a:spLocks/>
          </p:cNvSpPr>
          <p:nvPr userDrawn="1"/>
        </p:nvSpPr>
        <p:spPr bwMode="gray">
          <a:xfrm>
            <a:off x="0" y="0"/>
            <a:ext cx="2524369" cy="6858000"/>
          </a:xfrm>
          <a:prstGeom prst="rect">
            <a:avLst/>
          </a:prstGeom>
          <a:solidFill>
            <a:srgbClr val="AFA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angle 12"/>
          <p:cNvSpPr>
            <a:spLocks/>
          </p:cNvSpPr>
          <p:nvPr userDrawn="1"/>
        </p:nvSpPr>
        <p:spPr bwMode="gray">
          <a:xfrm>
            <a:off x="0" y="0"/>
            <a:ext cx="252436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8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9160" y="662767"/>
            <a:ext cx="1886050" cy="544765"/>
          </a:xfrm>
        </p:spPr>
        <p:txBody>
          <a:bodyPr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CL"/>
              <a:t>Call out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 bwMode="gray">
          <a:xfrm>
            <a:off x="319160" y="1512097"/>
            <a:ext cx="1886050" cy="4675979"/>
          </a:xfrm>
        </p:spPr>
        <p:txBody>
          <a:bodyPr>
            <a:noAutofit/>
          </a:bodyPr>
          <a:lstStyle>
            <a:lvl1pPr marL="144000" indent="-144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CL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057A5C5-AB0B-4093-A4B7-4AC3EE6BC673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43529" y="360703"/>
            <a:ext cx="8880950" cy="88947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CL"/>
              <a:t>Click to edit Master title style</a:t>
            </a:r>
          </a:p>
        </p:txBody>
      </p:sp>
      <p:cxnSp>
        <p:nvCxnSpPr>
          <p:cNvPr id="16" name="Straight Connector 15"/>
          <p:cNvCxnSpPr>
            <a:cxnSpLocks/>
          </p:cNvCxnSpPr>
          <p:nvPr userDrawn="1"/>
        </p:nvCxnSpPr>
        <p:spPr bwMode="gray">
          <a:xfrm>
            <a:off x="319160" y="1348849"/>
            <a:ext cx="18860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4"/>
          <p:cNvCxnSpPr>
            <a:cxnSpLocks/>
          </p:cNvCxnSpPr>
          <p:nvPr userDrawn="1"/>
        </p:nvCxnSpPr>
        <p:spPr>
          <a:xfrm>
            <a:off x="2843529" y="1348849"/>
            <a:ext cx="88809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  <p:sp>
        <p:nvSpPr>
          <p:cNvPr id="15" name="Classification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9996488" y="360703"/>
            <a:ext cx="1728788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000" b="1">
                <a:solidFill>
                  <a:schemeClr val="tx1"/>
                </a:solidFill>
              </a:rPr>
              <a:t>Internal Use Only</a:t>
            </a:r>
          </a:p>
        </p:txBody>
      </p:sp>
      <p:sp>
        <p:nvSpPr>
          <p:cNvPr id="14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11099006" y="157507"/>
            <a:ext cx="626270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000" b="1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2843529" y="1512098"/>
            <a:ext cx="8880950" cy="4675979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69BA040B-2BF0-4A50-A2ED-07B19F392989}"/>
              </a:ext>
            </a:extLst>
          </p:cNvPr>
          <p:cNvGrpSpPr/>
          <p:nvPr userDrawn="1">
            <p:custDataLst>
              <p:tags r:id="rId4"/>
            </p:custDataLst>
          </p:nvPr>
        </p:nvGrpSpPr>
        <p:grpSpPr>
          <a:xfrm>
            <a:off x="696118" y="6394450"/>
            <a:ext cx="1044575" cy="107950"/>
            <a:chOff x="684213" y="6394450"/>
            <a:chExt cx="1044575" cy="107950"/>
          </a:xfrm>
          <a:solidFill>
            <a:schemeClr val="bg1"/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891A1C8E-6495-4596-A154-2ECE462E1C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213" y="6394450"/>
              <a:ext cx="995363" cy="107950"/>
            </a:xfrm>
            <a:custGeom>
              <a:avLst/>
              <a:gdLst>
                <a:gd name="T0" fmla="*/ 3071 w 3134"/>
                <a:gd name="T1" fmla="*/ 198 h 340"/>
                <a:gd name="T2" fmla="*/ 3071 w 3134"/>
                <a:gd name="T3" fmla="*/ 140 h 340"/>
                <a:gd name="T4" fmla="*/ 3045 w 3134"/>
                <a:gd name="T5" fmla="*/ 340 h 340"/>
                <a:gd name="T6" fmla="*/ 3092 w 3134"/>
                <a:gd name="T7" fmla="*/ 333 h 340"/>
                <a:gd name="T8" fmla="*/ 3118 w 3134"/>
                <a:gd name="T9" fmla="*/ 317 h 340"/>
                <a:gd name="T10" fmla="*/ 3132 w 3134"/>
                <a:gd name="T11" fmla="*/ 293 h 340"/>
                <a:gd name="T12" fmla="*/ 3134 w 3134"/>
                <a:gd name="T13" fmla="*/ 229 h 340"/>
                <a:gd name="T14" fmla="*/ 3127 w 3134"/>
                <a:gd name="T15" fmla="*/ 208 h 340"/>
                <a:gd name="T16" fmla="*/ 3122 w 3134"/>
                <a:gd name="T17" fmla="*/ 133 h 340"/>
                <a:gd name="T18" fmla="*/ 3134 w 3134"/>
                <a:gd name="T19" fmla="*/ 106 h 340"/>
                <a:gd name="T20" fmla="*/ 3133 w 3134"/>
                <a:gd name="T21" fmla="*/ 56 h 340"/>
                <a:gd name="T22" fmla="*/ 3123 w 3134"/>
                <a:gd name="T23" fmla="*/ 29 h 340"/>
                <a:gd name="T24" fmla="*/ 3100 w 3134"/>
                <a:gd name="T25" fmla="*/ 10 h 340"/>
                <a:gd name="T26" fmla="*/ 3066 w 3134"/>
                <a:gd name="T27" fmla="*/ 1 h 340"/>
                <a:gd name="T28" fmla="*/ 3045 w 3134"/>
                <a:gd name="T29" fmla="*/ 340 h 340"/>
                <a:gd name="T30" fmla="*/ 2396 w 3134"/>
                <a:gd name="T31" fmla="*/ 198 h 340"/>
                <a:gd name="T32" fmla="*/ 2396 w 3134"/>
                <a:gd name="T33" fmla="*/ 140 h 340"/>
                <a:gd name="T34" fmla="*/ 2369 w 3134"/>
                <a:gd name="T35" fmla="*/ 340 h 340"/>
                <a:gd name="T36" fmla="*/ 2418 w 3134"/>
                <a:gd name="T37" fmla="*/ 333 h 340"/>
                <a:gd name="T38" fmla="*/ 2444 w 3134"/>
                <a:gd name="T39" fmla="*/ 317 h 340"/>
                <a:gd name="T40" fmla="*/ 2457 w 3134"/>
                <a:gd name="T41" fmla="*/ 293 h 340"/>
                <a:gd name="T42" fmla="*/ 2460 w 3134"/>
                <a:gd name="T43" fmla="*/ 229 h 340"/>
                <a:gd name="T44" fmla="*/ 2453 w 3134"/>
                <a:gd name="T45" fmla="*/ 208 h 340"/>
                <a:gd name="T46" fmla="*/ 2447 w 3134"/>
                <a:gd name="T47" fmla="*/ 133 h 340"/>
                <a:gd name="T48" fmla="*/ 2460 w 3134"/>
                <a:gd name="T49" fmla="*/ 106 h 340"/>
                <a:gd name="T50" fmla="*/ 2458 w 3134"/>
                <a:gd name="T51" fmla="*/ 56 h 340"/>
                <a:gd name="T52" fmla="*/ 2447 w 3134"/>
                <a:gd name="T53" fmla="*/ 29 h 340"/>
                <a:gd name="T54" fmla="*/ 2426 w 3134"/>
                <a:gd name="T55" fmla="*/ 10 h 340"/>
                <a:gd name="T56" fmla="*/ 2392 w 3134"/>
                <a:gd name="T57" fmla="*/ 1 h 340"/>
                <a:gd name="T58" fmla="*/ 2369 w 3134"/>
                <a:gd name="T59" fmla="*/ 340 h 340"/>
                <a:gd name="T60" fmla="*/ 1375 w 3134"/>
                <a:gd name="T61" fmla="*/ 0 h 340"/>
                <a:gd name="T62" fmla="*/ 1313 w 3134"/>
                <a:gd name="T63" fmla="*/ 272 h 340"/>
                <a:gd name="T64" fmla="*/ 1321 w 3134"/>
                <a:gd name="T65" fmla="*/ 302 h 340"/>
                <a:gd name="T66" fmla="*/ 1339 w 3134"/>
                <a:gd name="T67" fmla="*/ 324 h 340"/>
                <a:gd name="T68" fmla="*/ 1368 w 3134"/>
                <a:gd name="T69" fmla="*/ 338 h 340"/>
                <a:gd name="T70" fmla="*/ 1682 w 3134"/>
                <a:gd name="T71" fmla="*/ 340 h 340"/>
                <a:gd name="T72" fmla="*/ 1712 w 3134"/>
                <a:gd name="T73" fmla="*/ 338 h 340"/>
                <a:gd name="T74" fmla="*/ 1741 w 3134"/>
                <a:gd name="T75" fmla="*/ 324 h 340"/>
                <a:gd name="T76" fmla="*/ 1759 w 3134"/>
                <a:gd name="T77" fmla="*/ 302 h 340"/>
                <a:gd name="T78" fmla="*/ 1767 w 3134"/>
                <a:gd name="T79" fmla="*/ 272 h 340"/>
                <a:gd name="T80" fmla="*/ 698 w 3134"/>
                <a:gd name="T81" fmla="*/ 139 h 340"/>
                <a:gd name="T82" fmla="*/ 698 w 3134"/>
                <a:gd name="T83" fmla="*/ 340 h 340"/>
                <a:gd name="T84" fmla="*/ 1096 w 3134"/>
                <a:gd name="T85" fmla="*/ 340 h 340"/>
                <a:gd name="T86" fmla="*/ 698 w 3134"/>
                <a:gd name="T87" fmla="*/ 139 h 340"/>
                <a:gd name="T88" fmla="*/ 85 w 3134"/>
                <a:gd name="T89" fmla="*/ 0 h 340"/>
                <a:gd name="T90" fmla="*/ 47 w 3134"/>
                <a:gd name="T91" fmla="*/ 5 h 340"/>
                <a:gd name="T92" fmla="*/ 20 w 3134"/>
                <a:gd name="T93" fmla="*/ 21 h 340"/>
                <a:gd name="T94" fmla="*/ 5 w 3134"/>
                <a:gd name="T95" fmla="*/ 45 h 340"/>
                <a:gd name="T96" fmla="*/ 0 w 3134"/>
                <a:gd name="T97" fmla="*/ 77 h 340"/>
                <a:gd name="T98" fmla="*/ 1 w 3134"/>
                <a:gd name="T99" fmla="*/ 280 h 340"/>
                <a:gd name="T100" fmla="*/ 11 w 3134"/>
                <a:gd name="T101" fmla="*/ 308 h 340"/>
                <a:gd name="T102" fmla="*/ 33 w 3134"/>
                <a:gd name="T103" fmla="*/ 328 h 340"/>
                <a:gd name="T104" fmla="*/ 64 w 3134"/>
                <a:gd name="T105" fmla="*/ 339 h 340"/>
                <a:gd name="T106" fmla="*/ 453 w 3134"/>
                <a:gd name="T107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34" h="340">
                  <a:moveTo>
                    <a:pt x="3071" y="282"/>
                  </a:moveTo>
                  <a:lnTo>
                    <a:pt x="2722" y="282"/>
                  </a:lnTo>
                  <a:lnTo>
                    <a:pt x="2722" y="198"/>
                  </a:lnTo>
                  <a:lnTo>
                    <a:pt x="3071" y="198"/>
                  </a:lnTo>
                  <a:lnTo>
                    <a:pt x="3071" y="282"/>
                  </a:lnTo>
                  <a:close/>
                  <a:moveTo>
                    <a:pt x="2722" y="58"/>
                  </a:moveTo>
                  <a:lnTo>
                    <a:pt x="3071" y="58"/>
                  </a:lnTo>
                  <a:lnTo>
                    <a:pt x="3071" y="140"/>
                  </a:lnTo>
                  <a:lnTo>
                    <a:pt x="2722" y="140"/>
                  </a:lnTo>
                  <a:lnTo>
                    <a:pt x="2722" y="58"/>
                  </a:lnTo>
                  <a:close/>
                  <a:moveTo>
                    <a:pt x="3045" y="340"/>
                  </a:moveTo>
                  <a:lnTo>
                    <a:pt x="3045" y="340"/>
                  </a:lnTo>
                  <a:lnTo>
                    <a:pt x="3066" y="339"/>
                  </a:lnTo>
                  <a:lnTo>
                    <a:pt x="3075" y="338"/>
                  </a:lnTo>
                  <a:lnTo>
                    <a:pt x="3084" y="335"/>
                  </a:lnTo>
                  <a:lnTo>
                    <a:pt x="3092" y="333"/>
                  </a:lnTo>
                  <a:lnTo>
                    <a:pt x="3100" y="330"/>
                  </a:lnTo>
                  <a:lnTo>
                    <a:pt x="3107" y="326"/>
                  </a:lnTo>
                  <a:lnTo>
                    <a:pt x="3113" y="321"/>
                  </a:lnTo>
                  <a:lnTo>
                    <a:pt x="3118" y="317"/>
                  </a:lnTo>
                  <a:lnTo>
                    <a:pt x="3123" y="311"/>
                  </a:lnTo>
                  <a:lnTo>
                    <a:pt x="3126" y="305"/>
                  </a:lnTo>
                  <a:lnTo>
                    <a:pt x="3130" y="300"/>
                  </a:lnTo>
                  <a:lnTo>
                    <a:pt x="3132" y="293"/>
                  </a:lnTo>
                  <a:lnTo>
                    <a:pt x="3133" y="284"/>
                  </a:lnTo>
                  <a:lnTo>
                    <a:pt x="3134" y="278"/>
                  </a:lnTo>
                  <a:lnTo>
                    <a:pt x="3134" y="268"/>
                  </a:lnTo>
                  <a:lnTo>
                    <a:pt x="3134" y="229"/>
                  </a:lnTo>
                  <a:lnTo>
                    <a:pt x="3134" y="229"/>
                  </a:lnTo>
                  <a:lnTo>
                    <a:pt x="3134" y="221"/>
                  </a:lnTo>
                  <a:lnTo>
                    <a:pt x="3132" y="214"/>
                  </a:lnTo>
                  <a:lnTo>
                    <a:pt x="3127" y="208"/>
                  </a:lnTo>
                  <a:lnTo>
                    <a:pt x="3122" y="202"/>
                  </a:lnTo>
                  <a:lnTo>
                    <a:pt x="3081" y="168"/>
                  </a:lnTo>
                  <a:lnTo>
                    <a:pt x="3122" y="133"/>
                  </a:lnTo>
                  <a:lnTo>
                    <a:pt x="3122" y="133"/>
                  </a:lnTo>
                  <a:lnTo>
                    <a:pt x="3127" y="127"/>
                  </a:lnTo>
                  <a:lnTo>
                    <a:pt x="3132" y="121"/>
                  </a:lnTo>
                  <a:lnTo>
                    <a:pt x="3134" y="114"/>
                  </a:lnTo>
                  <a:lnTo>
                    <a:pt x="3134" y="106"/>
                  </a:lnTo>
                  <a:lnTo>
                    <a:pt x="3134" y="72"/>
                  </a:lnTo>
                  <a:lnTo>
                    <a:pt x="3134" y="72"/>
                  </a:lnTo>
                  <a:lnTo>
                    <a:pt x="3134" y="62"/>
                  </a:lnTo>
                  <a:lnTo>
                    <a:pt x="3133" y="56"/>
                  </a:lnTo>
                  <a:lnTo>
                    <a:pt x="3132" y="47"/>
                  </a:lnTo>
                  <a:lnTo>
                    <a:pt x="3130" y="40"/>
                  </a:lnTo>
                  <a:lnTo>
                    <a:pt x="3126" y="35"/>
                  </a:lnTo>
                  <a:lnTo>
                    <a:pt x="3123" y="29"/>
                  </a:lnTo>
                  <a:lnTo>
                    <a:pt x="3118" y="23"/>
                  </a:lnTo>
                  <a:lnTo>
                    <a:pt x="3113" y="19"/>
                  </a:lnTo>
                  <a:lnTo>
                    <a:pt x="3107" y="14"/>
                  </a:lnTo>
                  <a:lnTo>
                    <a:pt x="3100" y="10"/>
                  </a:lnTo>
                  <a:lnTo>
                    <a:pt x="3092" y="7"/>
                  </a:lnTo>
                  <a:lnTo>
                    <a:pt x="3084" y="5"/>
                  </a:lnTo>
                  <a:lnTo>
                    <a:pt x="3075" y="2"/>
                  </a:lnTo>
                  <a:lnTo>
                    <a:pt x="3066" y="1"/>
                  </a:lnTo>
                  <a:lnTo>
                    <a:pt x="3045" y="0"/>
                  </a:lnTo>
                  <a:lnTo>
                    <a:pt x="2658" y="0"/>
                  </a:lnTo>
                  <a:lnTo>
                    <a:pt x="2658" y="340"/>
                  </a:lnTo>
                  <a:lnTo>
                    <a:pt x="3045" y="340"/>
                  </a:lnTo>
                  <a:close/>
                  <a:moveTo>
                    <a:pt x="2396" y="282"/>
                  </a:moveTo>
                  <a:lnTo>
                    <a:pt x="2047" y="282"/>
                  </a:lnTo>
                  <a:lnTo>
                    <a:pt x="2047" y="198"/>
                  </a:lnTo>
                  <a:lnTo>
                    <a:pt x="2396" y="198"/>
                  </a:lnTo>
                  <a:lnTo>
                    <a:pt x="2396" y="282"/>
                  </a:lnTo>
                  <a:close/>
                  <a:moveTo>
                    <a:pt x="2047" y="58"/>
                  </a:moveTo>
                  <a:lnTo>
                    <a:pt x="2396" y="58"/>
                  </a:lnTo>
                  <a:lnTo>
                    <a:pt x="2396" y="140"/>
                  </a:lnTo>
                  <a:lnTo>
                    <a:pt x="2047" y="140"/>
                  </a:lnTo>
                  <a:lnTo>
                    <a:pt x="2047" y="58"/>
                  </a:lnTo>
                  <a:close/>
                  <a:moveTo>
                    <a:pt x="2369" y="340"/>
                  </a:moveTo>
                  <a:lnTo>
                    <a:pt x="2369" y="340"/>
                  </a:lnTo>
                  <a:lnTo>
                    <a:pt x="2392" y="339"/>
                  </a:lnTo>
                  <a:lnTo>
                    <a:pt x="2401" y="338"/>
                  </a:lnTo>
                  <a:lnTo>
                    <a:pt x="2410" y="335"/>
                  </a:lnTo>
                  <a:lnTo>
                    <a:pt x="2418" y="333"/>
                  </a:lnTo>
                  <a:lnTo>
                    <a:pt x="2426" y="330"/>
                  </a:lnTo>
                  <a:lnTo>
                    <a:pt x="2432" y="326"/>
                  </a:lnTo>
                  <a:lnTo>
                    <a:pt x="2438" y="321"/>
                  </a:lnTo>
                  <a:lnTo>
                    <a:pt x="2444" y="317"/>
                  </a:lnTo>
                  <a:lnTo>
                    <a:pt x="2447" y="311"/>
                  </a:lnTo>
                  <a:lnTo>
                    <a:pt x="2452" y="305"/>
                  </a:lnTo>
                  <a:lnTo>
                    <a:pt x="2455" y="300"/>
                  </a:lnTo>
                  <a:lnTo>
                    <a:pt x="2457" y="293"/>
                  </a:lnTo>
                  <a:lnTo>
                    <a:pt x="2458" y="284"/>
                  </a:lnTo>
                  <a:lnTo>
                    <a:pt x="2460" y="278"/>
                  </a:lnTo>
                  <a:lnTo>
                    <a:pt x="2460" y="268"/>
                  </a:lnTo>
                  <a:lnTo>
                    <a:pt x="2460" y="229"/>
                  </a:lnTo>
                  <a:lnTo>
                    <a:pt x="2460" y="229"/>
                  </a:lnTo>
                  <a:lnTo>
                    <a:pt x="2460" y="221"/>
                  </a:lnTo>
                  <a:lnTo>
                    <a:pt x="2456" y="214"/>
                  </a:lnTo>
                  <a:lnTo>
                    <a:pt x="2453" y="208"/>
                  </a:lnTo>
                  <a:lnTo>
                    <a:pt x="2447" y="202"/>
                  </a:lnTo>
                  <a:lnTo>
                    <a:pt x="2406" y="168"/>
                  </a:lnTo>
                  <a:lnTo>
                    <a:pt x="2447" y="133"/>
                  </a:lnTo>
                  <a:lnTo>
                    <a:pt x="2447" y="133"/>
                  </a:lnTo>
                  <a:lnTo>
                    <a:pt x="2453" y="127"/>
                  </a:lnTo>
                  <a:lnTo>
                    <a:pt x="2456" y="121"/>
                  </a:lnTo>
                  <a:lnTo>
                    <a:pt x="2460" y="114"/>
                  </a:lnTo>
                  <a:lnTo>
                    <a:pt x="2460" y="106"/>
                  </a:lnTo>
                  <a:lnTo>
                    <a:pt x="2460" y="72"/>
                  </a:lnTo>
                  <a:lnTo>
                    <a:pt x="2460" y="72"/>
                  </a:lnTo>
                  <a:lnTo>
                    <a:pt x="2460" y="62"/>
                  </a:lnTo>
                  <a:lnTo>
                    <a:pt x="2458" y="56"/>
                  </a:lnTo>
                  <a:lnTo>
                    <a:pt x="2457" y="47"/>
                  </a:lnTo>
                  <a:lnTo>
                    <a:pt x="2455" y="40"/>
                  </a:lnTo>
                  <a:lnTo>
                    <a:pt x="2452" y="35"/>
                  </a:lnTo>
                  <a:lnTo>
                    <a:pt x="2447" y="29"/>
                  </a:lnTo>
                  <a:lnTo>
                    <a:pt x="2444" y="23"/>
                  </a:lnTo>
                  <a:lnTo>
                    <a:pt x="2438" y="19"/>
                  </a:lnTo>
                  <a:lnTo>
                    <a:pt x="2432" y="14"/>
                  </a:lnTo>
                  <a:lnTo>
                    <a:pt x="2426" y="10"/>
                  </a:lnTo>
                  <a:lnTo>
                    <a:pt x="2418" y="7"/>
                  </a:lnTo>
                  <a:lnTo>
                    <a:pt x="2410" y="5"/>
                  </a:lnTo>
                  <a:lnTo>
                    <a:pt x="2401" y="2"/>
                  </a:lnTo>
                  <a:lnTo>
                    <a:pt x="2392" y="1"/>
                  </a:lnTo>
                  <a:lnTo>
                    <a:pt x="2369" y="0"/>
                  </a:lnTo>
                  <a:lnTo>
                    <a:pt x="1984" y="0"/>
                  </a:lnTo>
                  <a:lnTo>
                    <a:pt x="1984" y="340"/>
                  </a:lnTo>
                  <a:lnTo>
                    <a:pt x="2369" y="340"/>
                  </a:lnTo>
                  <a:close/>
                  <a:moveTo>
                    <a:pt x="1705" y="0"/>
                  </a:moveTo>
                  <a:lnTo>
                    <a:pt x="1705" y="280"/>
                  </a:lnTo>
                  <a:lnTo>
                    <a:pt x="1375" y="280"/>
                  </a:lnTo>
                  <a:lnTo>
                    <a:pt x="1375" y="0"/>
                  </a:lnTo>
                  <a:lnTo>
                    <a:pt x="1312" y="0"/>
                  </a:lnTo>
                  <a:lnTo>
                    <a:pt x="1312" y="263"/>
                  </a:lnTo>
                  <a:lnTo>
                    <a:pt x="1312" y="263"/>
                  </a:lnTo>
                  <a:lnTo>
                    <a:pt x="1313" y="272"/>
                  </a:lnTo>
                  <a:lnTo>
                    <a:pt x="1314" y="280"/>
                  </a:lnTo>
                  <a:lnTo>
                    <a:pt x="1315" y="288"/>
                  </a:lnTo>
                  <a:lnTo>
                    <a:pt x="1317" y="295"/>
                  </a:lnTo>
                  <a:lnTo>
                    <a:pt x="1321" y="302"/>
                  </a:lnTo>
                  <a:lnTo>
                    <a:pt x="1324" y="308"/>
                  </a:lnTo>
                  <a:lnTo>
                    <a:pt x="1329" y="315"/>
                  </a:lnTo>
                  <a:lnTo>
                    <a:pt x="1333" y="319"/>
                  </a:lnTo>
                  <a:lnTo>
                    <a:pt x="1339" y="324"/>
                  </a:lnTo>
                  <a:lnTo>
                    <a:pt x="1346" y="328"/>
                  </a:lnTo>
                  <a:lnTo>
                    <a:pt x="1352" y="332"/>
                  </a:lnTo>
                  <a:lnTo>
                    <a:pt x="1360" y="335"/>
                  </a:lnTo>
                  <a:lnTo>
                    <a:pt x="1368" y="338"/>
                  </a:lnTo>
                  <a:lnTo>
                    <a:pt x="1377" y="339"/>
                  </a:lnTo>
                  <a:lnTo>
                    <a:pt x="1387" y="340"/>
                  </a:lnTo>
                  <a:lnTo>
                    <a:pt x="1398" y="340"/>
                  </a:lnTo>
                  <a:lnTo>
                    <a:pt x="1682" y="340"/>
                  </a:lnTo>
                  <a:lnTo>
                    <a:pt x="1682" y="340"/>
                  </a:lnTo>
                  <a:lnTo>
                    <a:pt x="1692" y="340"/>
                  </a:lnTo>
                  <a:lnTo>
                    <a:pt x="1703" y="339"/>
                  </a:lnTo>
                  <a:lnTo>
                    <a:pt x="1712" y="338"/>
                  </a:lnTo>
                  <a:lnTo>
                    <a:pt x="1720" y="335"/>
                  </a:lnTo>
                  <a:lnTo>
                    <a:pt x="1727" y="332"/>
                  </a:lnTo>
                  <a:lnTo>
                    <a:pt x="1734" y="328"/>
                  </a:lnTo>
                  <a:lnTo>
                    <a:pt x="1741" y="324"/>
                  </a:lnTo>
                  <a:lnTo>
                    <a:pt x="1747" y="319"/>
                  </a:lnTo>
                  <a:lnTo>
                    <a:pt x="1751" y="315"/>
                  </a:lnTo>
                  <a:lnTo>
                    <a:pt x="1756" y="308"/>
                  </a:lnTo>
                  <a:lnTo>
                    <a:pt x="1759" y="302"/>
                  </a:lnTo>
                  <a:lnTo>
                    <a:pt x="1763" y="295"/>
                  </a:lnTo>
                  <a:lnTo>
                    <a:pt x="1765" y="288"/>
                  </a:lnTo>
                  <a:lnTo>
                    <a:pt x="1766" y="280"/>
                  </a:lnTo>
                  <a:lnTo>
                    <a:pt x="1767" y="272"/>
                  </a:lnTo>
                  <a:lnTo>
                    <a:pt x="1768" y="263"/>
                  </a:lnTo>
                  <a:lnTo>
                    <a:pt x="1768" y="0"/>
                  </a:lnTo>
                  <a:lnTo>
                    <a:pt x="1705" y="0"/>
                  </a:lnTo>
                  <a:close/>
                  <a:moveTo>
                    <a:pt x="698" y="139"/>
                  </a:moveTo>
                  <a:lnTo>
                    <a:pt x="698" y="0"/>
                  </a:lnTo>
                  <a:lnTo>
                    <a:pt x="636" y="0"/>
                  </a:lnTo>
                  <a:lnTo>
                    <a:pt x="636" y="340"/>
                  </a:lnTo>
                  <a:lnTo>
                    <a:pt x="698" y="340"/>
                  </a:lnTo>
                  <a:lnTo>
                    <a:pt x="698" y="199"/>
                  </a:lnTo>
                  <a:lnTo>
                    <a:pt x="1034" y="199"/>
                  </a:lnTo>
                  <a:lnTo>
                    <a:pt x="1034" y="340"/>
                  </a:lnTo>
                  <a:lnTo>
                    <a:pt x="1096" y="340"/>
                  </a:lnTo>
                  <a:lnTo>
                    <a:pt x="1096" y="0"/>
                  </a:lnTo>
                  <a:lnTo>
                    <a:pt x="1034" y="0"/>
                  </a:lnTo>
                  <a:lnTo>
                    <a:pt x="1034" y="139"/>
                  </a:lnTo>
                  <a:lnTo>
                    <a:pt x="698" y="139"/>
                  </a:lnTo>
                  <a:close/>
                  <a:moveTo>
                    <a:pt x="453" y="60"/>
                  </a:moveTo>
                  <a:lnTo>
                    <a:pt x="453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4" y="1"/>
                  </a:lnTo>
                  <a:lnTo>
                    <a:pt x="55" y="2"/>
                  </a:lnTo>
                  <a:lnTo>
                    <a:pt x="47" y="5"/>
                  </a:lnTo>
                  <a:lnTo>
                    <a:pt x="40" y="8"/>
                  </a:lnTo>
                  <a:lnTo>
                    <a:pt x="33" y="12"/>
                  </a:lnTo>
                  <a:lnTo>
                    <a:pt x="26" y="16"/>
                  </a:lnTo>
                  <a:lnTo>
                    <a:pt x="20" y="21"/>
                  </a:lnTo>
                  <a:lnTo>
                    <a:pt x="16" y="25"/>
                  </a:lnTo>
                  <a:lnTo>
                    <a:pt x="11" y="32"/>
                  </a:lnTo>
                  <a:lnTo>
                    <a:pt x="8" y="38"/>
                  </a:lnTo>
                  <a:lnTo>
                    <a:pt x="5" y="45"/>
                  </a:lnTo>
                  <a:lnTo>
                    <a:pt x="2" y="52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7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0" y="272"/>
                  </a:lnTo>
                  <a:lnTo>
                    <a:pt x="1" y="280"/>
                  </a:lnTo>
                  <a:lnTo>
                    <a:pt x="2" y="288"/>
                  </a:lnTo>
                  <a:lnTo>
                    <a:pt x="5" y="295"/>
                  </a:lnTo>
                  <a:lnTo>
                    <a:pt x="8" y="302"/>
                  </a:lnTo>
                  <a:lnTo>
                    <a:pt x="11" y="308"/>
                  </a:lnTo>
                  <a:lnTo>
                    <a:pt x="16" y="315"/>
                  </a:lnTo>
                  <a:lnTo>
                    <a:pt x="20" y="319"/>
                  </a:lnTo>
                  <a:lnTo>
                    <a:pt x="26" y="324"/>
                  </a:lnTo>
                  <a:lnTo>
                    <a:pt x="33" y="328"/>
                  </a:lnTo>
                  <a:lnTo>
                    <a:pt x="40" y="332"/>
                  </a:lnTo>
                  <a:lnTo>
                    <a:pt x="47" y="335"/>
                  </a:lnTo>
                  <a:lnTo>
                    <a:pt x="55" y="338"/>
                  </a:lnTo>
                  <a:lnTo>
                    <a:pt x="64" y="339"/>
                  </a:lnTo>
                  <a:lnTo>
                    <a:pt x="75" y="340"/>
                  </a:lnTo>
                  <a:lnTo>
                    <a:pt x="85" y="340"/>
                  </a:lnTo>
                  <a:lnTo>
                    <a:pt x="453" y="340"/>
                  </a:lnTo>
                  <a:lnTo>
                    <a:pt x="453" y="280"/>
                  </a:lnTo>
                  <a:lnTo>
                    <a:pt x="63" y="280"/>
                  </a:lnTo>
                  <a:lnTo>
                    <a:pt x="63" y="60"/>
                  </a:lnTo>
                  <a:lnTo>
                    <a:pt x="453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D23A6B5F-9B55-4F33-ACA0-8DA0B7D23B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0213" y="6394450"/>
              <a:ext cx="28575" cy="30163"/>
            </a:xfrm>
            <a:custGeom>
              <a:avLst/>
              <a:gdLst>
                <a:gd name="T0" fmla="*/ 71 w 90"/>
                <a:gd name="T1" fmla="*/ 7 h 93"/>
                <a:gd name="T2" fmla="*/ 83 w 90"/>
                <a:gd name="T3" fmla="*/ 20 h 93"/>
                <a:gd name="T4" fmla="*/ 90 w 90"/>
                <a:gd name="T5" fmla="*/ 37 h 93"/>
                <a:gd name="T6" fmla="*/ 90 w 90"/>
                <a:gd name="T7" fmla="*/ 56 h 93"/>
                <a:gd name="T8" fmla="*/ 83 w 90"/>
                <a:gd name="T9" fmla="*/ 72 h 93"/>
                <a:gd name="T10" fmla="*/ 71 w 90"/>
                <a:gd name="T11" fmla="*/ 84 h 93"/>
                <a:gd name="T12" fmla="*/ 54 w 90"/>
                <a:gd name="T13" fmla="*/ 91 h 93"/>
                <a:gd name="T14" fmla="*/ 36 w 90"/>
                <a:gd name="T15" fmla="*/ 91 h 93"/>
                <a:gd name="T16" fmla="*/ 19 w 90"/>
                <a:gd name="T17" fmla="*/ 84 h 93"/>
                <a:gd name="T18" fmla="*/ 8 w 90"/>
                <a:gd name="T19" fmla="*/ 72 h 93"/>
                <a:gd name="T20" fmla="*/ 1 w 90"/>
                <a:gd name="T21" fmla="*/ 56 h 93"/>
                <a:gd name="T22" fmla="*/ 1 w 90"/>
                <a:gd name="T23" fmla="*/ 37 h 93"/>
                <a:gd name="T24" fmla="*/ 8 w 90"/>
                <a:gd name="T25" fmla="*/ 20 h 93"/>
                <a:gd name="T26" fmla="*/ 19 w 90"/>
                <a:gd name="T27" fmla="*/ 7 h 93"/>
                <a:gd name="T28" fmla="*/ 36 w 90"/>
                <a:gd name="T29" fmla="*/ 0 h 93"/>
                <a:gd name="T30" fmla="*/ 54 w 90"/>
                <a:gd name="T31" fmla="*/ 0 h 93"/>
                <a:gd name="T32" fmla="*/ 30 w 90"/>
                <a:gd name="T33" fmla="*/ 9 h 93"/>
                <a:gd name="T34" fmla="*/ 18 w 90"/>
                <a:gd name="T35" fmla="*/ 17 h 93"/>
                <a:gd name="T36" fmla="*/ 10 w 90"/>
                <a:gd name="T37" fmla="*/ 30 h 93"/>
                <a:gd name="T38" fmla="*/ 6 w 90"/>
                <a:gd name="T39" fmla="*/ 46 h 93"/>
                <a:gd name="T40" fmla="*/ 10 w 90"/>
                <a:gd name="T41" fmla="*/ 61 h 93"/>
                <a:gd name="T42" fmla="*/ 18 w 90"/>
                <a:gd name="T43" fmla="*/ 74 h 93"/>
                <a:gd name="T44" fmla="*/ 30 w 90"/>
                <a:gd name="T45" fmla="*/ 82 h 93"/>
                <a:gd name="T46" fmla="*/ 45 w 90"/>
                <a:gd name="T47" fmla="*/ 86 h 93"/>
                <a:gd name="T48" fmla="*/ 61 w 90"/>
                <a:gd name="T49" fmla="*/ 82 h 93"/>
                <a:gd name="T50" fmla="*/ 72 w 90"/>
                <a:gd name="T51" fmla="*/ 74 h 93"/>
                <a:gd name="T52" fmla="*/ 80 w 90"/>
                <a:gd name="T53" fmla="*/ 61 h 93"/>
                <a:gd name="T54" fmla="*/ 83 w 90"/>
                <a:gd name="T55" fmla="*/ 46 h 93"/>
                <a:gd name="T56" fmla="*/ 80 w 90"/>
                <a:gd name="T57" fmla="*/ 30 h 93"/>
                <a:gd name="T58" fmla="*/ 72 w 90"/>
                <a:gd name="T59" fmla="*/ 17 h 93"/>
                <a:gd name="T60" fmla="*/ 61 w 90"/>
                <a:gd name="T61" fmla="*/ 9 h 93"/>
                <a:gd name="T62" fmla="*/ 45 w 90"/>
                <a:gd name="T63" fmla="*/ 6 h 93"/>
                <a:gd name="T64" fmla="*/ 30 w 90"/>
                <a:gd name="T65" fmla="*/ 9 h 93"/>
                <a:gd name="T66" fmla="*/ 29 w 90"/>
                <a:gd name="T67" fmla="*/ 20 h 93"/>
                <a:gd name="T68" fmla="*/ 56 w 90"/>
                <a:gd name="T69" fmla="*/ 20 h 93"/>
                <a:gd name="T70" fmla="*/ 62 w 90"/>
                <a:gd name="T71" fmla="*/ 23 h 93"/>
                <a:gd name="T72" fmla="*/ 66 w 90"/>
                <a:gd name="T73" fmla="*/ 34 h 93"/>
                <a:gd name="T74" fmla="*/ 62 w 90"/>
                <a:gd name="T75" fmla="*/ 44 h 93"/>
                <a:gd name="T76" fmla="*/ 57 w 90"/>
                <a:gd name="T77" fmla="*/ 47 h 93"/>
                <a:gd name="T78" fmla="*/ 61 w 90"/>
                <a:gd name="T79" fmla="*/ 73 h 93"/>
                <a:gd name="T80" fmla="*/ 35 w 90"/>
                <a:gd name="T81" fmla="*/ 73 h 93"/>
                <a:gd name="T82" fmla="*/ 49 w 90"/>
                <a:gd name="T83" fmla="*/ 43 h 93"/>
                <a:gd name="T84" fmla="*/ 58 w 90"/>
                <a:gd name="T85" fmla="*/ 39 h 93"/>
                <a:gd name="T86" fmla="*/ 59 w 90"/>
                <a:gd name="T87" fmla="*/ 34 h 93"/>
                <a:gd name="T88" fmla="*/ 58 w 90"/>
                <a:gd name="T89" fmla="*/ 29 h 93"/>
                <a:gd name="T90" fmla="*/ 52 w 90"/>
                <a:gd name="T91" fmla="*/ 25 h 93"/>
                <a:gd name="T92" fmla="*/ 35 w 90"/>
                <a:gd name="T93" fmla="*/ 24 h 93"/>
                <a:gd name="T94" fmla="*/ 44 w 90"/>
                <a:gd name="T95" fmla="*/ 4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93">
                  <a:moveTo>
                    <a:pt x="63" y="3"/>
                  </a:moveTo>
                  <a:lnTo>
                    <a:pt x="63" y="3"/>
                  </a:lnTo>
                  <a:lnTo>
                    <a:pt x="71" y="7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83" y="20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90" y="37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90" y="56"/>
                  </a:lnTo>
                  <a:lnTo>
                    <a:pt x="87" y="65"/>
                  </a:lnTo>
                  <a:lnTo>
                    <a:pt x="87" y="65"/>
                  </a:lnTo>
                  <a:lnTo>
                    <a:pt x="83" y="72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1" y="84"/>
                  </a:lnTo>
                  <a:lnTo>
                    <a:pt x="63" y="89"/>
                  </a:lnTo>
                  <a:lnTo>
                    <a:pt x="63" y="89"/>
                  </a:lnTo>
                  <a:lnTo>
                    <a:pt x="54" y="91"/>
                  </a:lnTo>
                  <a:lnTo>
                    <a:pt x="45" y="93"/>
                  </a:lnTo>
                  <a:lnTo>
                    <a:pt x="45" y="93"/>
                  </a:lnTo>
                  <a:lnTo>
                    <a:pt x="36" y="91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19" y="84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8" y="72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1" y="5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37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8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7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63" y="3"/>
                  </a:lnTo>
                  <a:lnTo>
                    <a:pt x="63" y="3"/>
                  </a:lnTo>
                  <a:close/>
                  <a:moveTo>
                    <a:pt x="30" y="9"/>
                  </a:moveTo>
                  <a:lnTo>
                    <a:pt x="30" y="9"/>
                  </a:lnTo>
                  <a:lnTo>
                    <a:pt x="23" y="13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8" y="38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8" y="54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3" y="68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23" y="79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37" y="84"/>
                  </a:lnTo>
                  <a:lnTo>
                    <a:pt x="45" y="86"/>
                  </a:lnTo>
                  <a:lnTo>
                    <a:pt x="45" y="86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1" y="82"/>
                  </a:lnTo>
                  <a:lnTo>
                    <a:pt x="66" y="79"/>
                  </a:lnTo>
                  <a:lnTo>
                    <a:pt x="72" y="74"/>
                  </a:lnTo>
                  <a:lnTo>
                    <a:pt x="72" y="74"/>
                  </a:lnTo>
                  <a:lnTo>
                    <a:pt x="76" y="68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82" y="54"/>
                  </a:lnTo>
                  <a:lnTo>
                    <a:pt x="83" y="46"/>
                  </a:lnTo>
                  <a:lnTo>
                    <a:pt x="83" y="46"/>
                  </a:lnTo>
                  <a:lnTo>
                    <a:pt x="82" y="38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76" y="23"/>
                  </a:lnTo>
                  <a:lnTo>
                    <a:pt x="72" y="17"/>
                  </a:lnTo>
                  <a:lnTo>
                    <a:pt x="72" y="17"/>
                  </a:lnTo>
                  <a:lnTo>
                    <a:pt x="66" y="13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53" y="7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37" y="7"/>
                  </a:lnTo>
                  <a:lnTo>
                    <a:pt x="30" y="9"/>
                  </a:lnTo>
                  <a:lnTo>
                    <a:pt x="30" y="9"/>
                  </a:lnTo>
                  <a:close/>
                  <a:moveTo>
                    <a:pt x="29" y="73"/>
                  </a:moveTo>
                  <a:lnTo>
                    <a:pt x="29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56" y="20"/>
                  </a:lnTo>
                  <a:lnTo>
                    <a:pt x="59" y="21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5" y="28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5" y="40"/>
                  </a:lnTo>
                  <a:lnTo>
                    <a:pt x="65" y="40"/>
                  </a:lnTo>
                  <a:lnTo>
                    <a:pt x="62" y="44"/>
                  </a:lnTo>
                  <a:lnTo>
                    <a:pt x="62" y="44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53" y="49"/>
                  </a:lnTo>
                  <a:lnTo>
                    <a:pt x="69" y="73"/>
                  </a:lnTo>
                  <a:lnTo>
                    <a:pt x="61" y="73"/>
                  </a:lnTo>
                  <a:lnTo>
                    <a:pt x="46" y="49"/>
                  </a:lnTo>
                  <a:lnTo>
                    <a:pt x="35" y="49"/>
                  </a:lnTo>
                  <a:lnTo>
                    <a:pt x="35" y="73"/>
                  </a:lnTo>
                  <a:lnTo>
                    <a:pt x="29" y="73"/>
                  </a:lnTo>
                  <a:close/>
                  <a:moveTo>
                    <a:pt x="49" y="43"/>
                  </a:moveTo>
                  <a:lnTo>
                    <a:pt x="49" y="43"/>
                  </a:lnTo>
                  <a:lnTo>
                    <a:pt x="55" y="42"/>
                  </a:lnTo>
                  <a:lnTo>
                    <a:pt x="55" y="42"/>
                  </a:lnTo>
                  <a:lnTo>
                    <a:pt x="58" y="39"/>
                  </a:lnTo>
                  <a:lnTo>
                    <a:pt x="58" y="39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4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7" y="24"/>
                  </a:lnTo>
                  <a:lnTo>
                    <a:pt x="35" y="24"/>
                  </a:lnTo>
                  <a:lnTo>
                    <a:pt x="35" y="43"/>
                  </a:lnTo>
                  <a:lnTo>
                    <a:pt x="44" y="43"/>
                  </a:lnTo>
                  <a:lnTo>
                    <a:pt x="44" y="43"/>
                  </a:lnTo>
                  <a:lnTo>
                    <a:pt x="49" y="43"/>
                  </a:lnTo>
                  <a:lnTo>
                    <a:pt x="4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397096001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ll Out box left_Secondary text" preserve="1" userDrawn="1">
  <p:cSld name="Call Out box left_Secondar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 hidden="1">
            <a:extLst>
              <a:ext uri="{FF2B5EF4-FFF2-40B4-BE49-F238E27FC236}">
                <a16:creationId xmlns:a16="http://schemas.microsoft.com/office/drawing/2014/main" id="{40343D20-8381-47DF-A1AA-BA04DECC02A1}"/>
              </a:ext>
            </a:extLst>
          </p:cNvPr>
          <p:cNvSpPr>
            <a:spLocks/>
          </p:cNvSpPr>
          <p:nvPr userDrawn="1"/>
        </p:nvSpPr>
        <p:spPr bwMode="gray">
          <a:xfrm>
            <a:off x="0" y="0"/>
            <a:ext cx="2524369" cy="6858000"/>
          </a:xfrm>
          <a:prstGeom prst="rect">
            <a:avLst/>
          </a:prstGeom>
          <a:solidFill>
            <a:srgbClr val="AFA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angle 12"/>
          <p:cNvSpPr>
            <a:spLocks/>
          </p:cNvSpPr>
          <p:nvPr userDrawn="1"/>
        </p:nvSpPr>
        <p:spPr bwMode="gray">
          <a:xfrm>
            <a:off x="1" y="0"/>
            <a:ext cx="252436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8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9160" y="662767"/>
            <a:ext cx="1886050" cy="544765"/>
          </a:xfrm>
        </p:spPr>
        <p:txBody>
          <a:bodyPr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CL"/>
              <a:t>Call out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 bwMode="gray">
          <a:xfrm>
            <a:off x="319160" y="1512097"/>
            <a:ext cx="1886050" cy="4675979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CL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A4F67F5-1AAC-4E4C-B75B-C1484998718E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43529" y="360703"/>
            <a:ext cx="8880950" cy="88947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CL"/>
              <a:t>Click to edit 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2843529" y="1500509"/>
            <a:ext cx="8880950" cy="58477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CL"/>
              <a:t>Click to edit Master text styles</a:t>
            </a:r>
          </a:p>
        </p:txBody>
      </p:sp>
      <p:cxnSp>
        <p:nvCxnSpPr>
          <p:cNvPr id="16" name="Straight Connector 15"/>
          <p:cNvCxnSpPr>
            <a:cxnSpLocks/>
          </p:cNvCxnSpPr>
          <p:nvPr userDrawn="1"/>
        </p:nvCxnSpPr>
        <p:spPr bwMode="gray">
          <a:xfrm>
            <a:off x="319160" y="1348849"/>
            <a:ext cx="18860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4"/>
          <p:cNvCxnSpPr>
            <a:cxnSpLocks/>
          </p:cNvCxnSpPr>
          <p:nvPr userDrawn="1"/>
        </p:nvCxnSpPr>
        <p:spPr>
          <a:xfrm>
            <a:off x="2843529" y="1348849"/>
            <a:ext cx="88809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  <p:sp>
        <p:nvSpPr>
          <p:cNvPr id="15" name="Classification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9996488" y="360703"/>
            <a:ext cx="1728788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000" b="1">
                <a:solidFill>
                  <a:schemeClr val="tx1"/>
                </a:solidFill>
              </a:rPr>
              <a:t>Internal Use Only</a:t>
            </a:r>
          </a:p>
        </p:txBody>
      </p:sp>
      <p:sp>
        <p:nvSpPr>
          <p:cNvPr id="18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11099006" y="157507"/>
            <a:ext cx="626270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000" b="1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2"/>
          </p:nvPr>
        </p:nvSpPr>
        <p:spPr>
          <a:xfrm>
            <a:off x="2843529" y="2156131"/>
            <a:ext cx="8880950" cy="4031945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C35DC406-443B-46CB-AD8D-2CB900D8F54C}"/>
              </a:ext>
            </a:extLst>
          </p:cNvPr>
          <p:cNvGrpSpPr/>
          <p:nvPr userDrawn="1">
            <p:custDataLst>
              <p:tags r:id="rId4"/>
            </p:custDataLst>
          </p:nvPr>
        </p:nvGrpSpPr>
        <p:grpSpPr>
          <a:xfrm>
            <a:off x="696118" y="6394450"/>
            <a:ext cx="1044575" cy="107950"/>
            <a:chOff x="684213" y="6394450"/>
            <a:chExt cx="1044575" cy="107950"/>
          </a:xfrm>
          <a:solidFill>
            <a:schemeClr val="bg1"/>
          </a:solidFill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2E893830-F1B6-4125-A864-9DCCD97A15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213" y="6394450"/>
              <a:ext cx="995363" cy="107950"/>
            </a:xfrm>
            <a:custGeom>
              <a:avLst/>
              <a:gdLst>
                <a:gd name="T0" fmla="*/ 3071 w 3134"/>
                <a:gd name="T1" fmla="*/ 198 h 340"/>
                <a:gd name="T2" fmla="*/ 3071 w 3134"/>
                <a:gd name="T3" fmla="*/ 140 h 340"/>
                <a:gd name="T4" fmla="*/ 3045 w 3134"/>
                <a:gd name="T5" fmla="*/ 340 h 340"/>
                <a:gd name="T6" fmla="*/ 3092 w 3134"/>
                <a:gd name="T7" fmla="*/ 333 h 340"/>
                <a:gd name="T8" fmla="*/ 3118 w 3134"/>
                <a:gd name="T9" fmla="*/ 317 h 340"/>
                <a:gd name="T10" fmla="*/ 3132 w 3134"/>
                <a:gd name="T11" fmla="*/ 293 h 340"/>
                <a:gd name="T12" fmla="*/ 3134 w 3134"/>
                <a:gd name="T13" fmla="*/ 229 h 340"/>
                <a:gd name="T14" fmla="*/ 3127 w 3134"/>
                <a:gd name="T15" fmla="*/ 208 h 340"/>
                <a:gd name="T16" fmla="*/ 3122 w 3134"/>
                <a:gd name="T17" fmla="*/ 133 h 340"/>
                <a:gd name="T18" fmla="*/ 3134 w 3134"/>
                <a:gd name="T19" fmla="*/ 106 h 340"/>
                <a:gd name="T20" fmla="*/ 3133 w 3134"/>
                <a:gd name="T21" fmla="*/ 56 h 340"/>
                <a:gd name="T22" fmla="*/ 3123 w 3134"/>
                <a:gd name="T23" fmla="*/ 29 h 340"/>
                <a:gd name="T24" fmla="*/ 3100 w 3134"/>
                <a:gd name="T25" fmla="*/ 10 h 340"/>
                <a:gd name="T26" fmla="*/ 3066 w 3134"/>
                <a:gd name="T27" fmla="*/ 1 h 340"/>
                <a:gd name="T28" fmla="*/ 3045 w 3134"/>
                <a:gd name="T29" fmla="*/ 340 h 340"/>
                <a:gd name="T30" fmla="*/ 2396 w 3134"/>
                <a:gd name="T31" fmla="*/ 198 h 340"/>
                <a:gd name="T32" fmla="*/ 2396 w 3134"/>
                <a:gd name="T33" fmla="*/ 140 h 340"/>
                <a:gd name="T34" fmla="*/ 2369 w 3134"/>
                <a:gd name="T35" fmla="*/ 340 h 340"/>
                <a:gd name="T36" fmla="*/ 2418 w 3134"/>
                <a:gd name="T37" fmla="*/ 333 h 340"/>
                <a:gd name="T38" fmla="*/ 2444 w 3134"/>
                <a:gd name="T39" fmla="*/ 317 h 340"/>
                <a:gd name="T40" fmla="*/ 2457 w 3134"/>
                <a:gd name="T41" fmla="*/ 293 h 340"/>
                <a:gd name="T42" fmla="*/ 2460 w 3134"/>
                <a:gd name="T43" fmla="*/ 229 h 340"/>
                <a:gd name="T44" fmla="*/ 2453 w 3134"/>
                <a:gd name="T45" fmla="*/ 208 h 340"/>
                <a:gd name="T46" fmla="*/ 2447 w 3134"/>
                <a:gd name="T47" fmla="*/ 133 h 340"/>
                <a:gd name="T48" fmla="*/ 2460 w 3134"/>
                <a:gd name="T49" fmla="*/ 106 h 340"/>
                <a:gd name="T50" fmla="*/ 2458 w 3134"/>
                <a:gd name="T51" fmla="*/ 56 h 340"/>
                <a:gd name="T52" fmla="*/ 2447 w 3134"/>
                <a:gd name="T53" fmla="*/ 29 h 340"/>
                <a:gd name="T54" fmla="*/ 2426 w 3134"/>
                <a:gd name="T55" fmla="*/ 10 h 340"/>
                <a:gd name="T56" fmla="*/ 2392 w 3134"/>
                <a:gd name="T57" fmla="*/ 1 h 340"/>
                <a:gd name="T58" fmla="*/ 2369 w 3134"/>
                <a:gd name="T59" fmla="*/ 340 h 340"/>
                <a:gd name="T60" fmla="*/ 1375 w 3134"/>
                <a:gd name="T61" fmla="*/ 0 h 340"/>
                <a:gd name="T62" fmla="*/ 1313 w 3134"/>
                <a:gd name="T63" fmla="*/ 272 h 340"/>
                <a:gd name="T64" fmla="*/ 1321 w 3134"/>
                <a:gd name="T65" fmla="*/ 302 h 340"/>
                <a:gd name="T66" fmla="*/ 1339 w 3134"/>
                <a:gd name="T67" fmla="*/ 324 h 340"/>
                <a:gd name="T68" fmla="*/ 1368 w 3134"/>
                <a:gd name="T69" fmla="*/ 338 h 340"/>
                <a:gd name="T70" fmla="*/ 1682 w 3134"/>
                <a:gd name="T71" fmla="*/ 340 h 340"/>
                <a:gd name="T72" fmla="*/ 1712 w 3134"/>
                <a:gd name="T73" fmla="*/ 338 h 340"/>
                <a:gd name="T74" fmla="*/ 1741 w 3134"/>
                <a:gd name="T75" fmla="*/ 324 h 340"/>
                <a:gd name="T76" fmla="*/ 1759 w 3134"/>
                <a:gd name="T77" fmla="*/ 302 h 340"/>
                <a:gd name="T78" fmla="*/ 1767 w 3134"/>
                <a:gd name="T79" fmla="*/ 272 h 340"/>
                <a:gd name="T80" fmla="*/ 698 w 3134"/>
                <a:gd name="T81" fmla="*/ 139 h 340"/>
                <a:gd name="T82" fmla="*/ 698 w 3134"/>
                <a:gd name="T83" fmla="*/ 340 h 340"/>
                <a:gd name="T84" fmla="*/ 1096 w 3134"/>
                <a:gd name="T85" fmla="*/ 340 h 340"/>
                <a:gd name="T86" fmla="*/ 698 w 3134"/>
                <a:gd name="T87" fmla="*/ 139 h 340"/>
                <a:gd name="T88" fmla="*/ 85 w 3134"/>
                <a:gd name="T89" fmla="*/ 0 h 340"/>
                <a:gd name="T90" fmla="*/ 47 w 3134"/>
                <a:gd name="T91" fmla="*/ 5 h 340"/>
                <a:gd name="T92" fmla="*/ 20 w 3134"/>
                <a:gd name="T93" fmla="*/ 21 h 340"/>
                <a:gd name="T94" fmla="*/ 5 w 3134"/>
                <a:gd name="T95" fmla="*/ 45 h 340"/>
                <a:gd name="T96" fmla="*/ 0 w 3134"/>
                <a:gd name="T97" fmla="*/ 77 h 340"/>
                <a:gd name="T98" fmla="*/ 1 w 3134"/>
                <a:gd name="T99" fmla="*/ 280 h 340"/>
                <a:gd name="T100" fmla="*/ 11 w 3134"/>
                <a:gd name="T101" fmla="*/ 308 h 340"/>
                <a:gd name="T102" fmla="*/ 33 w 3134"/>
                <a:gd name="T103" fmla="*/ 328 h 340"/>
                <a:gd name="T104" fmla="*/ 64 w 3134"/>
                <a:gd name="T105" fmla="*/ 339 h 340"/>
                <a:gd name="T106" fmla="*/ 453 w 3134"/>
                <a:gd name="T107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34" h="340">
                  <a:moveTo>
                    <a:pt x="3071" y="282"/>
                  </a:moveTo>
                  <a:lnTo>
                    <a:pt x="2722" y="282"/>
                  </a:lnTo>
                  <a:lnTo>
                    <a:pt x="2722" y="198"/>
                  </a:lnTo>
                  <a:lnTo>
                    <a:pt x="3071" y="198"/>
                  </a:lnTo>
                  <a:lnTo>
                    <a:pt x="3071" y="282"/>
                  </a:lnTo>
                  <a:close/>
                  <a:moveTo>
                    <a:pt x="2722" y="58"/>
                  </a:moveTo>
                  <a:lnTo>
                    <a:pt x="3071" y="58"/>
                  </a:lnTo>
                  <a:lnTo>
                    <a:pt x="3071" y="140"/>
                  </a:lnTo>
                  <a:lnTo>
                    <a:pt x="2722" y="140"/>
                  </a:lnTo>
                  <a:lnTo>
                    <a:pt x="2722" y="58"/>
                  </a:lnTo>
                  <a:close/>
                  <a:moveTo>
                    <a:pt x="3045" y="340"/>
                  </a:moveTo>
                  <a:lnTo>
                    <a:pt x="3045" y="340"/>
                  </a:lnTo>
                  <a:lnTo>
                    <a:pt x="3066" y="339"/>
                  </a:lnTo>
                  <a:lnTo>
                    <a:pt x="3075" y="338"/>
                  </a:lnTo>
                  <a:lnTo>
                    <a:pt x="3084" y="335"/>
                  </a:lnTo>
                  <a:lnTo>
                    <a:pt x="3092" y="333"/>
                  </a:lnTo>
                  <a:lnTo>
                    <a:pt x="3100" y="330"/>
                  </a:lnTo>
                  <a:lnTo>
                    <a:pt x="3107" y="326"/>
                  </a:lnTo>
                  <a:lnTo>
                    <a:pt x="3113" y="321"/>
                  </a:lnTo>
                  <a:lnTo>
                    <a:pt x="3118" y="317"/>
                  </a:lnTo>
                  <a:lnTo>
                    <a:pt x="3123" y="311"/>
                  </a:lnTo>
                  <a:lnTo>
                    <a:pt x="3126" y="305"/>
                  </a:lnTo>
                  <a:lnTo>
                    <a:pt x="3130" y="300"/>
                  </a:lnTo>
                  <a:lnTo>
                    <a:pt x="3132" y="293"/>
                  </a:lnTo>
                  <a:lnTo>
                    <a:pt x="3133" y="284"/>
                  </a:lnTo>
                  <a:lnTo>
                    <a:pt x="3134" y="278"/>
                  </a:lnTo>
                  <a:lnTo>
                    <a:pt x="3134" y="268"/>
                  </a:lnTo>
                  <a:lnTo>
                    <a:pt x="3134" y="229"/>
                  </a:lnTo>
                  <a:lnTo>
                    <a:pt x="3134" y="229"/>
                  </a:lnTo>
                  <a:lnTo>
                    <a:pt x="3134" y="221"/>
                  </a:lnTo>
                  <a:lnTo>
                    <a:pt x="3132" y="214"/>
                  </a:lnTo>
                  <a:lnTo>
                    <a:pt x="3127" y="208"/>
                  </a:lnTo>
                  <a:lnTo>
                    <a:pt x="3122" y="202"/>
                  </a:lnTo>
                  <a:lnTo>
                    <a:pt x="3081" y="168"/>
                  </a:lnTo>
                  <a:lnTo>
                    <a:pt x="3122" y="133"/>
                  </a:lnTo>
                  <a:lnTo>
                    <a:pt x="3122" y="133"/>
                  </a:lnTo>
                  <a:lnTo>
                    <a:pt x="3127" y="127"/>
                  </a:lnTo>
                  <a:lnTo>
                    <a:pt x="3132" y="121"/>
                  </a:lnTo>
                  <a:lnTo>
                    <a:pt x="3134" y="114"/>
                  </a:lnTo>
                  <a:lnTo>
                    <a:pt x="3134" y="106"/>
                  </a:lnTo>
                  <a:lnTo>
                    <a:pt x="3134" y="72"/>
                  </a:lnTo>
                  <a:lnTo>
                    <a:pt x="3134" y="72"/>
                  </a:lnTo>
                  <a:lnTo>
                    <a:pt x="3134" y="62"/>
                  </a:lnTo>
                  <a:lnTo>
                    <a:pt x="3133" y="56"/>
                  </a:lnTo>
                  <a:lnTo>
                    <a:pt x="3132" y="47"/>
                  </a:lnTo>
                  <a:lnTo>
                    <a:pt x="3130" y="40"/>
                  </a:lnTo>
                  <a:lnTo>
                    <a:pt x="3126" y="35"/>
                  </a:lnTo>
                  <a:lnTo>
                    <a:pt x="3123" y="29"/>
                  </a:lnTo>
                  <a:lnTo>
                    <a:pt x="3118" y="23"/>
                  </a:lnTo>
                  <a:lnTo>
                    <a:pt x="3113" y="19"/>
                  </a:lnTo>
                  <a:lnTo>
                    <a:pt x="3107" y="14"/>
                  </a:lnTo>
                  <a:lnTo>
                    <a:pt x="3100" y="10"/>
                  </a:lnTo>
                  <a:lnTo>
                    <a:pt x="3092" y="7"/>
                  </a:lnTo>
                  <a:lnTo>
                    <a:pt x="3084" y="5"/>
                  </a:lnTo>
                  <a:lnTo>
                    <a:pt x="3075" y="2"/>
                  </a:lnTo>
                  <a:lnTo>
                    <a:pt x="3066" y="1"/>
                  </a:lnTo>
                  <a:lnTo>
                    <a:pt x="3045" y="0"/>
                  </a:lnTo>
                  <a:lnTo>
                    <a:pt x="2658" y="0"/>
                  </a:lnTo>
                  <a:lnTo>
                    <a:pt x="2658" y="340"/>
                  </a:lnTo>
                  <a:lnTo>
                    <a:pt x="3045" y="340"/>
                  </a:lnTo>
                  <a:close/>
                  <a:moveTo>
                    <a:pt x="2396" y="282"/>
                  </a:moveTo>
                  <a:lnTo>
                    <a:pt x="2047" y="282"/>
                  </a:lnTo>
                  <a:lnTo>
                    <a:pt x="2047" y="198"/>
                  </a:lnTo>
                  <a:lnTo>
                    <a:pt x="2396" y="198"/>
                  </a:lnTo>
                  <a:lnTo>
                    <a:pt x="2396" y="282"/>
                  </a:lnTo>
                  <a:close/>
                  <a:moveTo>
                    <a:pt x="2047" y="58"/>
                  </a:moveTo>
                  <a:lnTo>
                    <a:pt x="2396" y="58"/>
                  </a:lnTo>
                  <a:lnTo>
                    <a:pt x="2396" y="140"/>
                  </a:lnTo>
                  <a:lnTo>
                    <a:pt x="2047" y="140"/>
                  </a:lnTo>
                  <a:lnTo>
                    <a:pt x="2047" y="58"/>
                  </a:lnTo>
                  <a:close/>
                  <a:moveTo>
                    <a:pt x="2369" y="340"/>
                  </a:moveTo>
                  <a:lnTo>
                    <a:pt x="2369" y="340"/>
                  </a:lnTo>
                  <a:lnTo>
                    <a:pt x="2392" y="339"/>
                  </a:lnTo>
                  <a:lnTo>
                    <a:pt x="2401" y="338"/>
                  </a:lnTo>
                  <a:lnTo>
                    <a:pt x="2410" y="335"/>
                  </a:lnTo>
                  <a:lnTo>
                    <a:pt x="2418" y="333"/>
                  </a:lnTo>
                  <a:lnTo>
                    <a:pt x="2426" y="330"/>
                  </a:lnTo>
                  <a:lnTo>
                    <a:pt x="2432" y="326"/>
                  </a:lnTo>
                  <a:lnTo>
                    <a:pt x="2438" y="321"/>
                  </a:lnTo>
                  <a:lnTo>
                    <a:pt x="2444" y="317"/>
                  </a:lnTo>
                  <a:lnTo>
                    <a:pt x="2447" y="311"/>
                  </a:lnTo>
                  <a:lnTo>
                    <a:pt x="2452" y="305"/>
                  </a:lnTo>
                  <a:lnTo>
                    <a:pt x="2455" y="300"/>
                  </a:lnTo>
                  <a:lnTo>
                    <a:pt x="2457" y="293"/>
                  </a:lnTo>
                  <a:lnTo>
                    <a:pt x="2458" y="284"/>
                  </a:lnTo>
                  <a:lnTo>
                    <a:pt x="2460" y="278"/>
                  </a:lnTo>
                  <a:lnTo>
                    <a:pt x="2460" y="268"/>
                  </a:lnTo>
                  <a:lnTo>
                    <a:pt x="2460" y="229"/>
                  </a:lnTo>
                  <a:lnTo>
                    <a:pt x="2460" y="229"/>
                  </a:lnTo>
                  <a:lnTo>
                    <a:pt x="2460" y="221"/>
                  </a:lnTo>
                  <a:lnTo>
                    <a:pt x="2456" y="214"/>
                  </a:lnTo>
                  <a:lnTo>
                    <a:pt x="2453" y="208"/>
                  </a:lnTo>
                  <a:lnTo>
                    <a:pt x="2447" y="202"/>
                  </a:lnTo>
                  <a:lnTo>
                    <a:pt x="2406" y="168"/>
                  </a:lnTo>
                  <a:lnTo>
                    <a:pt x="2447" y="133"/>
                  </a:lnTo>
                  <a:lnTo>
                    <a:pt x="2447" y="133"/>
                  </a:lnTo>
                  <a:lnTo>
                    <a:pt x="2453" y="127"/>
                  </a:lnTo>
                  <a:lnTo>
                    <a:pt x="2456" y="121"/>
                  </a:lnTo>
                  <a:lnTo>
                    <a:pt x="2460" y="114"/>
                  </a:lnTo>
                  <a:lnTo>
                    <a:pt x="2460" y="106"/>
                  </a:lnTo>
                  <a:lnTo>
                    <a:pt x="2460" y="72"/>
                  </a:lnTo>
                  <a:lnTo>
                    <a:pt x="2460" y="72"/>
                  </a:lnTo>
                  <a:lnTo>
                    <a:pt x="2460" y="62"/>
                  </a:lnTo>
                  <a:lnTo>
                    <a:pt x="2458" y="56"/>
                  </a:lnTo>
                  <a:lnTo>
                    <a:pt x="2457" y="47"/>
                  </a:lnTo>
                  <a:lnTo>
                    <a:pt x="2455" y="40"/>
                  </a:lnTo>
                  <a:lnTo>
                    <a:pt x="2452" y="35"/>
                  </a:lnTo>
                  <a:lnTo>
                    <a:pt x="2447" y="29"/>
                  </a:lnTo>
                  <a:lnTo>
                    <a:pt x="2444" y="23"/>
                  </a:lnTo>
                  <a:lnTo>
                    <a:pt x="2438" y="19"/>
                  </a:lnTo>
                  <a:lnTo>
                    <a:pt x="2432" y="14"/>
                  </a:lnTo>
                  <a:lnTo>
                    <a:pt x="2426" y="10"/>
                  </a:lnTo>
                  <a:lnTo>
                    <a:pt x="2418" y="7"/>
                  </a:lnTo>
                  <a:lnTo>
                    <a:pt x="2410" y="5"/>
                  </a:lnTo>
                  <a:lnTo>
                    <a:pt x="2401" y="2"/>
                  </a:lnTo>
                  <a:lnTo>
                    <a:pt x="2392" y="1"/>
                  </a:lnTo>
                  <a:lnTo>
                    <a:pt x="2369" y="0"/>
                  </a:lnTo>
                  <a:lnTo>
                    <a:pt x="1984" y="0"/>
                  </a:lnTo>
                  <a:lnTo>
                    <a:pt x="1984" y="340"/>
                  </a:lnTo>
                  <a:lnTo>
                    <a:pt x="2369" y="340"/>
                  </a:lnTo>
                  <a:close/>
                  <a:moveTo>
                    <a:pt x="1705" y="0"/>
                  </a:moveTo>
                  <a:lnTo>
                    <a:pt x="1705" y="280"/>
                  </a:lnTo>
                  <a:lnTo>
                    <a:pt x="1375" y="280"/>
                  </a:lnTo>
                  <a:lnTo>
                    <a:pt x="1375" y="0"/>
                  </a:lnTo>
                  <a:lnTo>
                    <a:pt x="1312" y="0"/>
                  </a:lnTo>
                  <a:lnTo>
                    <a:pt x="1312" y="263"/>
                  </a:lnTo>
                  <a:lnTo>
                    <a:pt x="1312" y="263"/>
                  </a:lnTo>
                  <a:lnTo>
                    <a:pt x="1313" y="272"/>
                  </a:lnTo>
                  <a:lnTo>
                    <a:pt x="1314" y="280"/>
                  </a:lnTo>
                  <a:lnTo>
                    <a:pt x="1315" y="288"/>
                  </a:lnTo>
                  <a:lnTo>
                    <a:pt x="1317" y="295"/>
                  </a:lnTo>
                  <a:lnTo>
                    <a:pt x="1321" y="302"/>
                  </a:lnTo>
                  <a:lnTo>
                    <a:pt x="1324" y="308"/>
                  </a:lnTo>
                  <a:lnTo>
                    <a:pt x="1329" y="315"/>
                  </a:lnTo>
                  <a:lnTo>
                    <a:pt x="1333" y="319"/>
                  </a:lnTo>
                  <a:lnTo>
                    <a:pt x="1339" y="324"/>
                  </a:lnTo>
                  <a:lnTo>
                    <a:pt x="1346" y="328"/>
                  </a:lnTo>
                  <a:lnTo>
                    <a:pt x="1352" y="332"/>
                  </a:lnTo>
                  <a:lnTo>
                    <a:pt x="1360" y="335"/>
                  </a:lnTo>
                  <a:lnTo>
                    <a:pt x="1368" y="338"/>
                  </a:lnTo>
                  <a:lnTo>
                    <a:pt x="1377" y="339"/>
                  </a:lnTo>
                  <a:lnTo>
                    <a:pt x="1387" y="340"/>
                  </a:lnTo>
                  <a:lnTo>
                    <a:pt x="1398" y="340"/>
                  </a:lnTo>
                  <a:lnTo>
                    <a:pt x="1682" y="340"/>
                  </a:lnTo>
                  <a:lnTo>
                    <a:pt x="1682" y="340"/>
                  </a:lnTo>
                  <a:lnTo>
                    <a:pt x="1692" y="340"/>
                  </a:lnTo>
                  <a:lnTo>
                    <a:pt x="1703" y="339"/>
                  </a:lnTo>
                  <a:lnTo>
                    <a:pt x="1712" y="338"/>
                  </a:lnTo>
                  <a:lnTo>
                    <a:pt x="1720" y="335"/>
                  </a:lnTo>
                  <a:lnTo>
                    <a:pt x="1727" y="332"/>
                  </a:lnTo>
                  <a:lnTo>
                    <a:pt x="1734" y="328"/>
                  </a:lnTo>
                  <a:lnTo>
                    <a:pt x="1741" y="324"/>
                  </a:lnTo>
                  <a:lnTo>
                    <a:pt x="1747" y="319"/>
                  </a:lnTo>
                  <a:lnTo>
                    <a:pt x="1751" y="315"/>
                  </a:lnTo>
                  <a:lnTo>
                    <a:pt x="1756" y="308"/>
                  </a:lnTo>
                  <a:lnTo>
                    <a:pt x="1759" y="302"/>
                  </a:lnTo>
                  <a:lnTo>
                    <a:pt x="1763" y="295"/>
                  </a:lnTo>
                  <a:lnTo>
                    <a:pt x="1765" y="288"/>
                  </a:lnTo>
                  <a:lnTo>
                    <a:pt x="1766" y="280"/>
                  </a:lnTo>
                  <a:lnTo>
                    <a:pt x="1767" y="272"/>
                  </a:lnTo>
                  <a:lnTo>
                    <a:pt x="1768" y="263"/>
                  </a:lnTo>
                  <a:lnTo>
                    <a:pt x="1768" y="0"/>
                  </a:lnTo>
                  <a:lnTo>
                    <a:pt x="1705" y="0"/>
                  </a:lnTo>
                  <a:close/>
                  <a:moveTo>
                    <a:pt x="698" y="139"/>
                  </a:moveTo>
                  <a:lnTo>
                    <a:pt x="698" y="0"/>
                  </a:lnTo>
                  <a:lnTo>
                    <a:pt x="636" y="0"/>
                  </a:lnTo>
                  <a:lnTo>
                    <a:pt x="636" y="340"/>
                  </a:lnTo>
                  <a:lnTo>
                    <a:pt x="698" y="340"/>
                  </a:lnTo>
                  <a:lnTo>
                    <a:pt x="698" y="199"/>
                  </a:lnTo>
                  <a:lnTo>
                    <a:pt x="1034" y="199"/>
                  </a:lnTo>
                  <a:lnTo>
                    <a:pt x="1034" y="340"/>
                  </a:lnTo>
                  <a:lnTo>
                    <a:pt x="1096" y="340"/>
                  </a:lnTo>
                  <a:lnTo>
                    <a:pt x="1096" y="0"/>
                  </a:lnTo>
                  <a:lnTo>
                    <a:pt x="1034" y="0"/>
                  </a:lnTo>
                  <a:lnTo>
                    <a:pt x="1034" y="139"/>
                  </a:lnTo>
                  <a:lnTo>
                    <a:pt x="698" y="139"/>
                  </a:lnTo>
                  <a:close/>
                  <a:moveTo>
                    <a:pt x="453" y="60"/>
                  </a:moveTo>
                  <a:lnTo>
                    <a:pt x="453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4" y="1"/>
                  </a:lnTo>
                  <a:lnTo>
                    <a:pt x="55" y="2"/>
                  </a:lnTo>
                  <a:lnTo>
                    <a:pt x="47" y="5"/>
                  </a:lnTo>
                  <a:lnTo>
                    <a:pt x="40" y="8"/>
                  </a:lnTo>
                  <a:lnTo>
                    <a:pt x="33" y="12"/>
                  </a:lnTo>
                  <a:lnTo>
                    <a:pt x="26" y="16"/>
                  </a:lnTo>
                  <a:lnTo>
                    <a:pt x="20" y="21"/>
                  </a:lnTo>
                  <a:lnTo>
                    <a:pt x="16" y="25"/>
                  </a:lnTo>
                  <a:lnTo>
                    <a:pt x="11" y="32"/>
                  </a:lnTo>
                  <a:lnTo>
                    <a:pt x="8" y="38"/>
                  </a:lnTo>
                  <a:lnTo>
                    <a:pt x="5" y="45"/>
                  </a:lnTo>
                  <a:lnTo>
                    <a:pt x="2" y="52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7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0" y="272"/>
                  </a:lnTo>
                  <a:lnTo>
                    <a:pt x="1" y="280"/>
                  </a:lnTo>
                  <a:lnTo>
                    <a:pt x="2" y="288"/>
                  </a:lnTo>
                  <a:lnTo>
                    <a:pt x="5" y="295"/>
                  </a:lnTo>
                  <a:lnTo>
                    <a:pt x="8" y="302"/>
                  </a:lnTo>
                  <a:lnTo>
                    <a:pt x="11" y="308"/>
                  </a:lnTo>
                  <a:lnTo>
                    <a:pt x="16" y="315"/>
                  </a:lnTo>
                  <a:lnTo>
                    <a:pt x="20" y="319"/>
                  </a:lnTo>
                  <a:lnTo>
                    <a:pt x="26" y="324"/>
                  </a:lnTo>
                  <a:lnTo>
                    <a:pt x="33" y="328"/>
                  </a:lnTo>
                  <a:lnTo>
                    <a:pt x="40" y="332"/>
                  </a:lnTo>
                  <a:lnTo>
                    <a:pt x="47" y="335"/>
                  </a:lnTo>
                  <a:lnTo>
                    <a:pt x="55" y="338"/>
                  </a:lnTo>
                  <a:lnTo>
                    <a:pt x="64" y="339"/>
                  </a:lnTo>
                  <a:lnTo>
                    <a:pt x="75" y="340"/>
                  </a:lnTo>
                  <a:lnTo>
                    <a:pt x="85" y="340"/>
                  </a:lnTo>
                  <a:lnTo>
                    <a:pt x="453" y="340"/>
                  </a:lnTo>
                  <a:lnTo>
                    <a:pt x="453" y="280"/>
                  </a:lnTo>
                  <a:lnTo>
                    <a:pt x="63" y="280"/>
                  </a:lnTo>
                  <a:lnTo>
                    <a:pt x="63" y="60"/>
                  </a:lnTo>
                  <a:lnTo>
                    <a:pt x="453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464A7CA1-3F08-4846-AEA4-4A03B46D2E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0213" y="6394450"/>
              <a:ext cx="28575" cy="30163"/>
            </a:xfrm>
            <a:custGeom>
              <a:avLst/>
              <a:gdLst>
                <a:gd name="T0" fmla="*/ 71 w 90"/>
                <a:gd name="T1" fmla="*/ 7 h 93"/>
                <a:gd name="T2" fmla="*/ 83 w 90"/>
                <a:gd name="T3" fmla="*/ 20 h 93"/>
                <a:gd name="T4" fmla="*/ 90 w 90"/>
                <a:gd name="T5" fmla="*/ 37 h 93"/>
                <a:gd name="T6" fmla="*/ 90 w 90"/>
                <a:gd name="T7" fmla="*/ 56 h 93"/>
                <a:gd name="T8" fmla="*/ 83 w 90"/>
                <a:gd name="T9" fmla="*/ 72 h 93"/>
                <a:gd name="T10" fmla="*/ 71 w 90"/>
                <a:gd name="T11" fmla="*/ 84 h 93"/>
                <a:gd name="T12" fmla="*/ 54 w 90"/>
                <a:gd name="T13" fmla="*/ 91 h 93"/>
                <a:gd name="T14" fmla="*/ 36 w 90"/>
                <a:gd name="T15" fmla="*/ 91 h 93"/>
                <a:gd name="T16" fmla="*/ 19 w 90"/>
                <a:gd name="T17" fmla="*/ 84 h 93"/>
                <a:gd name="T18" fmla="*/ 8 w 90"/>
                <a:gd name="T19" fmla="*/ 72 h 93"/>
                <a:gd name="T20" fmla="*/ 1 w 90"/>
                <a:gd name="T21" fmla="*/ 56 h 93"/>
                <a:gd name="T22" fmla="*/ 1 w 90"/>
                <a:gd name="T23" fmla="*/ 37 h 93"/>
                <a:gd name="T24" fmla="*/ 8 w 90"/>
                <a:gd name="T25" fmla="*/ 20 h 93"/>
                <a:gd name="T26" fmla="*/ 19 w 90"/>
                <a:gd name="T27" fmla="*/ 7 h 93"/>
                <a:gd name="T28" fmla="*/ 36 w 90"/>
                <a:gd name="T29" fmla="*/ 0 h 93"/>
                <a:gd name="T30" fmla="*/ 54 w 90"/>
                <a:gd name="T31" fmla="*/ 0 h 93"/>
                <a:gd name="T32" fmla="*/ 30 w 90"/>
                <a:gd name="T33" fmla="*/ 9 h 93"/>
                <a:gd name="T34" fmla="*/ 18 w 90"/>
                <a:gd name="T35" fmla="*/ 17 h 93"/>
                <a:gd name="T36" fmla="*/ 10 w 90"/>
                <a:gd name="T37" fmla="*/ 30 h 93"/>
                <a:gd name="T38" fmla="*/ 6 w 90"/>
                <a:gd name="T39" fmla="*/ 46 h 93"/>
                <a:gd name="T40" fmla="*/ 10 w 90"/>
                <a:gd name="T41" fmla="*/ 61 h 93"/>
                <a:gd name="T42" fmla="*/ 18 w 90"/>
                <a:gd name="T43" fmla="*/ 74 h 93"/>
                <a:gd name="T44" fmla="*/ 30 w 90"/>
                <a:gd name="T45" fmla="*/ 82 h 93"/>
                <a:gd name="T46" fmla="*/ 45 w 90"/>
                <a:gd name="T47" fmla="*/ 86 h 93"/>
                <a:gd name="T48" fmla="*/ 61 w 90"/>
                <a:gd name="T49" fmla="*/ 82 h 93"/>
                <a:gd name="T50" fmla="*/ 72 w 90"/>
                <a:gd name="T51" fmla="*/ 74 h 93"/>
                <a:gd name="T52" fmla="*/ 80 w 90"/>
                <a:gd name="T53" fmla="*/ 61 h 93"/>
                <a:gd name="T54" fmla="*/ 83 w 90"/>
                <a:gd name="T55" fmla="*/ 46 h 93"/>
                <a:gd name="T56" fmla="*/ 80 w 90"/>
                <a:gd name="T57" fmla="*/ 30 h 93"/>
                <a:gd name="T58" fmla="*/ 72 w 90"/>
                <a:gd name="T59" fmla="*/ 17 h 93"/>
                <a:gd name="T60" fmla="*/ 61 w 90"/>
                <a:gd name="T61" fmla="*/ 9 h 93"/>
                <a:gd name="T62" fmla="*/ 45 w 90"/>
                <a:gd name="T63" fmla="*/ 6 h 93"/>
                <a:gd name="T64" fmla="*/ 30 w 90"/>
                <a:gd name="T65" fmla="*/ 9 h 93"/>
                <a:gd name="T66" fmla="*/ 29 w 90"/>
                <a:gd name="T67" fmla="*/ 20 h 93"/>
                <a:gd name="T68" fmla="*/ 56 w 90"/>
                <a:gd name="T69" fmla="*/ 20 h 93"/>
                <a:gd name="T70" fmla="*/ 62 w 90"/>
                <a:gd name="T71" fmla="*/ 23 h 93"/>
                <a:gd name="T72" fmla="*/ 66 w 90"/>
                <a:gd name="T73" fmla="*/ 34 h 93"/>
                <a:gd name="T74" fmla="*/ 62 w 90"/>
                <a:gd name="T75" fmla="*/ 44 h 93"/>
                <a:gd name="T76" fmla="*/ 57 w 90"/>
                <a:gd name="T77" fmla="*/ 47 h 93"/>
                <a:gd name="T78" fmla="*/ 61 w 90"/>
                <a:gd name="T79" fmla="*/ 73 h 93"/>
                <a:gd name="T80" fmla="*/ 35 w 90"/>
                <a:gd name="T81" fmla="*/ 73 h 93"/>
                <a:gd name="T82" fmla="*/ 49 w 90"/>
                <a:gd name="T83" fmla="*/ 43 h 93"/>
                <a:gd name="T84" fmla="*/ 58 w 90"/>
                <a:gd name="T85" fmla="*/ 39 h 93"/>
                <a:gd name="T86" fmla="*/ 59 w 90"/>
                <a:gd name="T87" fmla="*/ 34 h 93"/>
                <a:gd name="T88" fmla="*/ 58 w 90"/>
                <a:gd name="T89" fmla="*/ 29 h 93"/>
                <a:gd name="T90" fmla="*/ 52 w 90"/>
                <a:gd name="T91" fmla="*/ 25 h 93"/>
                <a:gd name="T92" fmla="*/ 35 w 90"/>
                <a:gd name="T93" fmla="*/ 24 h 93"/>
                <a:gd name="T94" fmla="*/ 44 w 90"/>
                <a:gd name="T95" fmla="*/ 4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93">
                  <a:moveTo>
                    <a:pt x="63" y="3"/>
                  </a:moveTo>
                  <a:lnTo>
                    <a:pt x="63" y="3"/>
                  </a:lnTo>
                  <a:lnTo>
                    <a:pt x="71" y="7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83" y="20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90" y="37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90" y="56"/>
                  </a:lnTo>
                  <a:lnTo>
                    <a:pt x="87" y="65"/>
                  </a:lnTo>
                  <a:lnTo>
                    <a:pt x="87" y="65"/>
                  </a:lnTo>
                  <a:lnTo>
                    <a:pt x="83" y="72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1" y="84"/>
                  </a:lnTo>
                  <a:lnTo>
                    <a:pt x="63" y="89"/>
                  </a:lnTo>
                  <a:lnTo>
                    <a:pt x="63" y="89"/>
                  </a:lnTo>
                  <a:lnTo>
                    <a:pt x="54" y="91"/>
                  </a:lnTo>
                  <a:lnTo>
                    <a:pt x="45" y="93"/>
                  </a:lnTo>
                  <a:lnTo>
                    <a:pt x="45" y="93"/>
                  </a:lnTo>
                  <a:lnTo>
                    <a:pt x="36" y="91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19" y="84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8" y="72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1" y="5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37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8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7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63" y="3"/>
                  </a:lnTo>
                  <a:lnTo>
                    <a:pt x="63" y="3"/>
                  </a:lnTo>
                  <a:close/>
                  <a:moveTo>
                    <a:pt x="30" y="9"/>
                  </a:moveTo>
                  <a:lnTo>
                    <a:pt x="30" y="9"/>
                  </a:lnTo>
                  <a:lnTo>
                    <a:pt x="23" y="13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8" y="38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8" y="54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3" y="68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23" y="79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37" y="84"/>
                  </a:lnTo>
                  <a:lnTo>
                    <a:pt x="45" y="86"/>
                  </a:lnTo>
                  <a:lnTo>
                    <a:pt x="45" y="86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1" y="82"/>
                  </a:lnTo>
                  <a:lnTo>
                    <a:pt x="66" y="79"/>
                  </a:lnTo>
                  <a:lnTo>
                    <a:pt x="72" y="74"/>
                  </a:lnTo>
                  <a:lnTo>
                    <a:pt x="72" y="74"/>
                  </a:lnTo>
                  <a:lnTo>
                    <a:pt x="76" y="68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82" y="54"/>
                  </a:lnTo>
                  <a:lnTo>
                    <a:pt x="83" y="46"/>
                  </a:lnTo>
                  <a:lnTo>
                    <a:pt x="83" y="46"/>
                  </a:lnTo>
                  <a:lnTo>
                    <a:pt x="82" y="38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76" y="23"/>
                  </a:lnTo>
                  <a:lnTo>
                    <a:pt x="72" y="17"/>
                  </a:lnTo>
                  <a:lnTo>
                    <a:pt x="72" y="17"/>
                  </a:lnTo>
                  <a:lnTo>
                    <a:pt x="66" y="13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53" y="7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37" y="7"/>
                  </a:lnTo>
                  <a:lnTo>
                    <a:pt x="30" y="9"/>
                  </a:lnTo>
                  <a:lnTo>
                    <a:pt x="30" y="9"/>
                  </a:lnTo>
                  <a:close/>
                  <a:moveTo>
                    <a:pt x="29" y="73"/>
                  </a:moveTo>
                  <a:lnTo>
                    <a:pt x="29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56" y="20"/>
                  </a:lnTo>
                  <a:lnTo>
                    <a:pt x="59" y="21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5" y="28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5" y="40"/>
                  </a:lnTo>
                  <a:lnTo>
                    <a:pt x="65" y="40"/>
                  </a:lnTo>
                  <a:lnTo>
                    <a:pt x="62" y="44"/>
                  </a:lnTo>
                  <a:lnTo>
                    <a:pt x="62" y="44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53" y="49"/>
                  </a:lnTo>
                  <a:lnTo>
                    <a:pt x="69" y="73"/>
                  </a:lnTo>
                  <a:lnTo>
                    <a:pt x="61" y="73"/>
                  </a:lnTo>
                  <a:lnTo>
                    <a:pt x="46" y="49"/>
                  </a:lnTo>
                  <a:lnTo>
                    <a:pt x="35" y="49"/>
                  </a:lnTo>
                  <a:lnTo>
                    <a:pt x="35" y="73"/>
                  </a:lnTo>
                  <a:lnTo>
                    <a:pt x="29" y="73"/>
                  </a:lnTo>
                  <a:close/>
                  <a:moveTo>
                    <a:pt x="49" y="43"/>
                  </a:moveTo>
                  <a:lnTo>
                    <a:pt x="49" y="43"/>
                  </a:lnTo>
                  <a:lnTo>
                    <a:pt x="55" y="42"/>
                  </a:lnTo>
                  <a:lnTo>
                    <a:pt x="55" y="42"/>
                  </a:lnTo>
                  <a:lnTo>
                    <a:pt x="58" y="39"/>
                  </a:lnTo>
                  <a:lnTo>
                    <a:pt x="58" y="39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4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7" y="24"/>
                  </a:lnTo>
                  <a:lnTo>
                    <a:pt x="35" y="24"/>
                  </a:lnTo>
                  <a:lnTo>
                    <a:pt x="35" y="43"/>
                  </a:lnTo>
                  <a:lnTo>
                    <a:pt x="44" y="43"/>
                  </a:lnTo>
                  <a:lnTo>
                    <a:pt x="44" y="43"/>
                  </a:lnTo>
                  <a:lnTo>
                    <a:pt x="49" y="43"/>
                  </a:lnTo>
                  <a:lnTo>
                    <a:pt x="4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256869270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F008-294C-44F5-A446-1A1DADA4A09C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95326" y="1512098"/>
            <a:ext cx="5328708" cy="4675979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395771" y="1512098"/>
            <a:ext cx="5328708" cy="4675979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9" name="Source" hidden="1"/>
          <p:cNvSpPr txBox="1"/>
          <p:nvPr userDrawn="1">
            <p:custDataLst>
              <p:tags r:id="rId2"/>
            </p:custDataLst>
          </p:nvPr>
        </p:nvSpPr>
        <p:spPr>
          <a:xfrm rot="10800000" flipV="1">
            <a:off x="6395771" y="6222957"/>
            <a:ext cx="5328708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s-CL" sz="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61421929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_Secondary text" preserve="1" userDrawn="1">
  <p:cSld name="Two Content_Secondar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EF1FA-D56D-4A4F-B852-72D0A22BC19A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95326" y="2156131"/>
            <a:ext cx="5328708" cy="4031945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395771" y="2156131"/>
            <a:ext cx="5328708" cy="4031945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95326" y="1500508"/>
            <a:ext cx="8091704" cy="58477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CL"/>
              <a:t>Click to edit Master text styles</a:t>
            </a:r>
          </a:p>
        </p:txBody>
      </p:sp>
      <p:sp>
        <p:nvSpPr>
          <p:cNvPr id="11" name="Source" hidden="1"/>
          <p:cNvSpPr txBox="1"/>
          <p:nvPr userDrawn="1">
            <p:custDataLst>
              <p:tags r:id="rId2"/>
            </p:custDataLst>
          </p:nvPr>
        </p:nvSpPr>
        <p:spPr>
          <a:xfrm rot="10800000" flipV="1">
            <a:off x="6395771" y="6222957"/>
            <a:ext cx="5328708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s-CL" sz="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81932080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/>
          <p:cNvSpPr>
            <a:spLocks noGrp="1"/>
          </p:cNvSpPr>
          <p:nvPr>
            <p:ph sz="quarter" idx="23"/>
          </p:nvPr>
        </p:nvSpPr>
        <p:spPr>
          <a:xfrm>
            <a:off x="4477020" y="1512098"/>
            <a:ext cx="3465830" cy="4675979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23418-9051-420A-A6C7-02DAA784B1F6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1"/>
          </p:nvPr>
        </p:nvSpPr>
        <p:spPr>
          <a:xfrm>
            <a:off x="695326" y="1512098"/>
            <a:ext cx="3465830" cy="4675979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22"/>
          </p:nvPr>
        </p:nvSpPr>
        <p:spPr>
          <a:xfrm>
            <a:off x="8258715" y="1512098"/>
            <a:ext cx="3465830" cy="4675979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10" name="Source" hidden="1"/>
          <p:cNvSpPr txBox="1"/>
          <p:nvPr userDrawn="1">
            <p:custDataLst>
              <p:tags r:id="rId2"/>
            </p:custDataLst>
          </p:nvPr>
        </p:nvSpPr>
        <p:spPr>
          <a:xfrm rot="10800000" flipV="1">
            <a:off x="6395771" y="6222957"/>
            <a:ext cx="5328708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s-CL" sz="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42926059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_Secondary text" preserve="1" userDrawn="1">
  <p:cSld name="Three Content_Secondar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/>
          <p:cNvSpPr>
            <a:spLocks noGrp="1"/>
          </p:cNvSpPr>
          <p:nvPr>
            <p:ph sz="quarter" idx="23"/>
          </p:nvPr>
        </p:nvSpPr>
        <p:spPr>
          <a:xfrm>
            <a:off x="4477021" y="2156131"/>
            <a:ext cx="3465830" cy="4031945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BEA9F-C733-43B6-98E6-91933BED9325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95326" y="1500508"/>
            <a:ext cx="8091704" cy="58477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CL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1"/>
          </p:nvPr>
        </p:nvSpPr>
        <p:spPr>
          <a:xfrm>
            <a:off x="695326" y="2156131"/>
            <a:ext cx="3465830" cy="4031945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22"/>
          </p:nvPr>
        </p:nvSpPr>
        <p:spPr>
          <a:xfrm>
            <a:off x="8258715" y="2156131"/>
            <a:ext cx="3465830" cy="4031945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11" name="Source" hidden="1"/>
          <p:cNvSpPr txBox="1"/>
          <p:nvPr userDrawn="1">
            <p:custDataLst>
              <p:tags r:id="rId2"/>
            </p:custDataLst>
          </p:nvPr>
        </p:nvSpPr>
        <p:spPr>
          <a:xfrm rot="10800000" flipV="1">
            <a:off x="6395771" y="6222957"/>
            <a:ext cx="5328708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s-CL" sz="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40707935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s 23" preserve="1" userDrawn="1">
  <p:cSld name="Title and Two Contents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0E5C7-7032-47F4-9E45-BD822BCC4B8D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695326" y="1512098"/>
            <a:ext cx="6321732" cy="4675979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8"/>
          </p:nvPr>
        </p:nvSpPr>
        <p:spPr>
          <a:xfrm>
            <a:off x="7296457" y="1512097"/>
            <a:ext cx="4428817" cy="4675979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8" name="Source" hidden="1"/>
          <p:cNvSpPr txBox="1"/>
          <p:nvPr userDrawn="1">
            <p:custDataLst>
              <p:tags r:id="rId2"/>
            </p:custDataLst>
          </p:nvPr>
        </p:nvSpPr>
        <p:spPr>
          <a:xfrm rot="10800000" flipV="1">
            <a:off x="6395771" y="6222957"/>
            <a:ext cx="5328708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s-CL" sz="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97625811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D278-19E3-4486-BF79-165A8FBF4A05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95326" y="1512097"/>
            <a:ext cx="10881774" cy="4675979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7" name="Source" hidden="1"/>
          <p:cNvSpPr txBox="1"/>
          <p:nvPr userDrawn="1">
            <p:custDataLst>
              <p:tags r:id="rId2"/>
            </p:custDataLst>
          </p:nvPr>
        </p:nvSpPr>
        <p:spPr>
          <a:xfrm rot="10800000" flipV="1">
            <a:off x="5988570" y="6222957"/>
            <a:ext cx="558853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s-CL" sz="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173212017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s 23_Secondary text" preserve="1" userDrawn="1">
  <p:cSld name="Title and Two Contents 23_Secondar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3CA5-4D61-456E-9671-76FB56653675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Click to edit Master title style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95326" y="1500508"/>
            <a:ext cx="8091704" cy="58477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CL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695326" y="2156131"/>
            <a:ext cx="6321732" cy="4031945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7296457" y="2156131"/>
            <a:ext cx="4428817" cy="4031945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9" name="Source" hidden="1"/>
          <p:cNvSpPr txBox="1"/>
          <p:nvPr userDrawn="1">
            <p:custDataLst>
              <p:tags r:id="rId2"/>
            </p:custDataLst>
          </p:nvPr>
        </p:nvSpPr>
        <p:spPr>
          <a:xfrm rot="10800000" flipV="1">
            <a:off x="6395771" y="6222957"/>
            <a:ext cx="5328708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s-CL" sz="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225891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wo Content" preserve="1" userDrawn="1">
  <p:cSld name="Right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F2C2-70C6-42F9-AC36-06C04D46EC80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695326" y="1512098"/>
            <a:ext cx="6321732" cy="4675979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7296457" y="1512098"/>
            <a:ext cx="4428818" cy="2207895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7296457" y="3981483"/>
            <a:ext cx="4428818" cy="2207895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9" name="Source" hidden="1"/>
          <p:cNvSpPr txBox="1"/>
          <p:nvPr userDrawn="1">
            <p:custDataLst>
              <p:tags r:id="rId2"/>
            </p:custDataLst>
          </p:nvPr>
        </p:nvSpPr>
        <p:spPr>
          <a:xfrm rot="10800000" flipV="1">
            <a:off x="6395771" y="6222957"/>
            <a:ext cx="5328708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s-CL" sz="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28475119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wo Content_Secondary text" preserve="1" userDrawn="1">
  <p:cSld name="Right two Content_Secondar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955E1-D6A2-48C1-89B6-407C250B7E8C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Click to edit Master title style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95326" y="1500509"/>
            <a:ext cx="6321732" cy="58477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CL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9"/>
          </p:nvPr>
        </p:nvSpPr>
        <p:spPr>
          <a:xfrm>
            <a:off x="695326" y="2156131"/>
            <a:ext cx="6321732" cy="4031945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>
          <a:xfrm>
            <a:off x="7296457" y="1512098"/>
            <a:ext cx="4428818" cy="2207895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1"/>
          </p:nvPr>
        </p:nvSpPr>
        <p:spPr>
          <a:xfrm>
            <a:off x="7296457" y="3981483"/>
            <a:ext cx="4428818" cy="2207895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10" name="Source" hidden="1"/>
          <p:cNvSpPr txBox="1"/>
          <p:nvPr userDrawn="1">
            <p:custDataLst>
              <p:tags r:id="rId2"/>
            </p:custDataLst>
          </p:nvPr>
        </p:nvSpPr>
        <p:spPr>
          <a:xfrm rot="10800000" flipV="1">
            <a:off x="6395771" y="6222957"/>
            <a:ext cx="5328708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s-CL" sz="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42090067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F813-BBE7-4902-B87A-45B71C379C06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Click to edit Master title style</a:t>
            </a:r>
          </a:p>
        </p:txBody>
      </p:sp>
      <p:sp>
        <p:nvSpPr>
          <p:cNvPr id="5" name="Source" hidden="1"/>
          <p:cNvSpPr txBox="1"/>
          <p:nvPr userDrawn="1">
            <p:custDataLst>
              <p:tags r:id="rId2"/>
            </p:custDataLst>
          </p:nvPr>
        </p:nvSpPr>
        <p:spPr>
          <a:xfrm rot="10800000" flipV="1">
            <a:off x="6395771" y="6222957"/>
            <a:ext cx="5328708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s-CL" sz="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355362127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pty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0FC9-450C-4071-B253-5AFDC636FDE1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sp>
        <p:nvSpPr>
          <p:cNvPr id="9" name="Source" hidden="1"/>
          <p:cNvSpPr txBox="1"/>
          <p:nvPr userDrawn="1">
            <p:custDataLst>
              <p:tags r:id="rId2"/>
            </p:custDataLst>
          </p:nvPr>
        </p:nvSpPr>
        <p:spPr>
          <a:xfrm rot="10800000" flipV="1">
            <a:off x="6395771" y="6222957"/>
            <a:ext cx="5328708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s-CL" sz="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</a:t>
            </a:r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CBD4B41C-F52C-47C9-9227-5618D44642AE}"/>
              </a:ext>
            </a:extLst>
          </p:cNvPr>
          <p:cNvGrpSpPr/>
          <p:nvPr userDrawn="1">
            <p:custDataLst>
              <p:tags r:id="rId3"/>
            </p:custDataLst>
          </p:nvPr>
        </p:nvGrpSpPr>
        <p:grpSpPr bwMode="gray">
          <a:xfrm>
            <a:off x="696118" y="6394450"/>
            <a:ext cx="1044575" cy="107950"/>
            <a:chOff x="684213" y="6394450"/>
            <a:chExt cx="1044575" cy="107950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52C5DBB-DCA0-437B-984B-898EC00A8EB0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684213" y="6394450"/>
              <a:ext cx="995363" cy="107950"/>
            </a:xfrm>
            <a:custGeom>
              <a:avLst/>
              <a:gdLst>
                <a:gd name="T0" fmla="*/ 3071 w 3134"/>
                <a:gd name="T1" fmla="*/ 198 h 340"/>
                <a:gd name="T2" fmla="*/ 3071 w 3134"/>
                <a:gd name="T3" fmla="*/ 140 h 340"/>
                <a:gd name="T4" fmla="*/ 3045 w 3134"/>
                <a:gd name="T5" fmla="*/ 340 h 340"/>
                <a:gd name="T6" fmla="*/ 3092 w 3134"/>
                <a:gd name="T7" fmla="*/ 333 h 340"/>
                <a:gd name="T8" fmla="*/ 3118 w 3134"/>
                <a:gd name="T9" fmla="*/ 317 h 340"/>
                <a:gd name="T10" fmla="*/ 3132 w 3134"/>
                <a:gd name="T11" fmla="*/ 293 h 340"/>
                <a:gd name="T12" fmla="*/ 3134 w 3134"/>
                <a:gd name="T13" fmla="*/ 229 h 340"/>
                <a:gd name="T14" fmla="*/ 3127 w 3134"/>
                <a:gd name="T15" fmla="*/ 208 h 340"/>
                <a:gd name="T16" fmla="*/ 3122 w 3134"/>
                <a:gd name="T17" fmla="*/ 133 h 340"/>
                <a:gd name="T18" fmla="*/ 3134 w 3134"/>
                <a:gd name="T19" fmla="*/ 106 h 340"/>
                <a:gd name="T20" fmla="*/ 3133 w 3134"/>
                <a:gd name="T21" fmla="*/ 56 h 340"/>
                <a:gd name="T22" fmla="*/ 3123 w 3134"/>
                <a:gd name="T23" fmla="*/ 29 h 340"/>
                <a:gd name="T24" fmla="*/ 3100 w 3134"/>
                <a:gd name="T25" fmla="*/ 10 h 340"/>
                <a:gd name="T26" fmla="*/ 3066 w 3134"/>
                <a:gd name="T27" fmla="*/ 1 h 340"/>
                <a:gd name="T28" fmla="*/ 3045 w 3134"/>
                <a:gd name="T29" fmla="*/ 340 h 340"/>
                <a:gd name="T30" fmla="*/ 2396 w 3134"/>
                <a:gd name="T31" fmla="*/ 198 h 340"/>
                <a:gd name="T32" fmla="*/ 2396 w 3134"/>
                <a:gd name="T33" fmla="*/ 140 h 340"/>
                <a:gd name="T34" fmla="*/ 2369 w 3134"/>
                <a:gd name="T35" fmla="*/ 340 h 340"/>
                <a:gd name="T36" fmla="*/ 2418 w 3134"/>
                <a:gd name="T37" fmla="*/ 333 h 340"/>
                <a:gd name="T38" fmla="*/ 2444 w 3134"/>
                <a:gd name="T39" fmla="*/ 317 h 340"/>
                <a:gd name="T40" fmla="*/ 2457 w 3134"/>
                <a:gd name="T41" fmla="*/ 293 h 340"/>
                <a:gd name="T42" fmla="*/ 2460 w 3134"/>
                <a:gd name="T43" fmla="*/ 229 h 340"/>
                <a:gd name="T44" fmla="*/ 2453 w 3134"/>
                <a:gd name="T45" fmla="*/ 208 h 340"/>
                <a:gd name="T46" fmla="*/ 2447 w 3134"/>
                <a:gd name="T47" fmla="*/ 133 h 340"/>
                <a:gd name="T48" fmla="*/ 2460 w 3134"/>
                <a:gd name="T49" fmla="*/ 106 h 340"/>
                <a:gd name="T50" fmla="*/ 2458 w 3134"/>
                <a:gd name="T51" fmla="*/ 56 h 340"/>
                <a:gd name="T52" fmla="*/ 2447 w 3134"/>
                <a:gd name="T53" fmla="*/ 29 h 340"/>
                <a:gd name="T54" fmla="*/ 2426 w 3134"/>
                <a:gd name="T55" fmla="*/ 10 h 340"/>
                <a:gd name="T56" fmla="*/ 2392 w 3134"/>
                <a:gd name="T57" fmla="*/ 1 h 340"/>
                <a:gd name="T58" fmla="*/ 2369 w 3134"/>
                <a:gd name="T59" fmla="*/ 340 h 340"/>
                <a:gd name="T60" fmla="*/ 1375 w 3134"/>
                <a:gd name="T61" fmla="*/ 0 h 340"/>
                <a:gd name="T62" fmla="*/ 1313 w 3134"/>
                <a:gd name="T63" fmla="*/ 272 h 340"/>
                <a:gd name="T64" fmla="*/ 1321 w 3134"/>
                <a:gd name="T65" fmla="*/ 302 h 340"/>
                <a:gd name="T66" fmla="*/ 1339 w 3134"/>
                <a:gd name="T67" fmla="*/ 324 h 340"/>
                <a:gd name="T68" fmla="*/ 1368 w 3134"/>
                <a:gd name="T69" fmla="*/ 338 h 340"/>
                <a:gd name="T70" fmla="*/ 1682 w 3134"/>
                <a:gd name="T71" fmla="*/ 340 h 340"/>
                <a:gd name="T72" fmla="*/ 1712 w 3134"/>
                <a:gd name="T73" fmla="*/ 338 h 340"/>
                <a:gd name="T74" fmla="*/ 1741 w 3134"/>
                <a:gd name="T75" fmla="*/ 324 h 340"/>
                <a:gd name="T76" fmla="*/ 1759 w 3134"/>
                <a:gd name="T77" fmla="*/ 302 h 340"/>
                <a:gd name="T78" fmla="*/ 1767 w 3134"/>
                <a:gd name="T79" fmla="*/ 272 h 340"/>
                <a:gd name="T80" fmla="*/ 698 w 3134"/>
                <a:gd name="T81" fmla="*/ 139 h 340"/>
                <a:gd name="T82" fmla="*/ 698 w 3134"/>
                <a:gd name="T83" fmla="*/ 340 h 340"/>
                <a:gd name="T84" fmla="*/ 1096 w 3134"/>
                <a:gd name="T85" fmla="*/ 340 h 340"/>
                <a:gd name="T86" fmla="*/ 698 w 3134"/>
                <a:gd name="T87" fmla="*/ 139 h 340"/>
                <a:gd name="T88" fmla="*/ 85 w 3134"/>
                <a:gd name="T89" fmla="*/ 0 h 340"/>
                <a:gd name="T90" fmla="*/ 47 w 3134"/>
                <a:gd name="T91" fmla="*/ 5 h 340"/>
                <a:gd name="T92" fmla="*/ 20 w 3134"/>
                <a:gd name="T93" fmla="*/ 21 h 340"/>
                <a:gd name="T94" fmla="*/ 5 w 3134"/>
                <a:gd name="T95" fmla="*/ 45 h 340"/>
                <a:gd name="T96" fmla="*/ 0 w 3134"/>
                <a:gd name="T97" fmla="*/ 77 h 340"/>
                <a:gd name="T98" fmla="*/ 1 w 3134"/>
                <a:gd name="T99" fmla="*/ 280 h 340"/>
                <a:gd name="T100" fmla="*/ 11 w 3134"/>
                <a:gd name="T101" fmla="*/ 308 h 340"/>
                <a:gd name="T102" fmla="*/ 33 w 3134"/>
                <a:gd name="T103" fmla="*/ 328 h 340"/>
                <a:gd name="T104" fmla="*/ 64 w 3134"/>
                <a:gd name="T105" fmla="*/ 339 h 340"/>
                <a:gd name="T106" fmla="*/ 453 w 3134"/>
                <a:gd name="T107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34" h="340">
                  <a:moveTo>
                    <a:pt x="3071" y="282"/>
                  </a:moveTo>
                  <a:lnTo>
                    <a:pt x="2722" y="282"/>
                  </a:lnTo>
                  <a:lnTo>
                    <a:pt x="2722" y="198"/>
                  </a:lnTo>
                  <a:lnTo>
                    <a:pt x="3071" y="198"/>
                  </a:lnTo>
                  <a:lnTo>
                    <a:pt x="3071" y="282"/>
                  </a:lnTo>
                  <a:close/>
                  <a:moveTo>
                    <a:pt x="2722" y="58"/>
                  </a:moveTo>
                  <a:lnTo>
                    <a:pt x="3071" y="58"/>
                  </a:lnTo>
                  <a:lnTo>
                    <a:pt x="3071" y="140"/>
                  </a:lnTo>
                  <a:lnTo>
                    <a:pt x="2722" y="140"/>
                  </a:lnTo>
                  <a:lnTo>
                    <a:pt x="2722" y="58"/>
                  </a:lnTo>
                  <a:close/>
                  <a:moveTo>
                    <a:pt x="3045" y="340"/>
                  </a:moveTo>
                  <a:lnTo>
                    <a:pt x="3045" y="340"/>
                  </a:lnTo>
                  <a:lnTo>
                    <a:pt x="3066" y="339"/>
                  </a:lnTo>
                  <a:lnTo>
                    <a:pt x="3075" y="338"/>
                  </a:lnTo>
                  <a:lnTo>
                    <a:pt x="3084" y="335"/>
                  </a:lnTo>
                  <a:lnTo>
                    <a:pt x="3092" y="333"/>
                  </a:lnTo>
                  <a:lnTo>
                    <a:pt x="3100" y="330"/>
                  </a:lnTo>
                  <a:lnTo>
                    <a:pt x="3107" y="326"/>
                  </a:lnTo>
                  <a:lnTo>
                    <a:pt x="3113" y="321"/>
                  </a:lnTo>
                  <a:lnTo>
                    <a:pt x="3118" y="317"/>
                  </a:lnTo>
                  <a:lnTo>
                    <a:pt x="3123" y="311"/>
                  </a:lnTo>
                  <a:lnTo>
                    <a:pt x="3126" y="305"/>
                  </a:lnTo>
                  <a:lnTo>
                    <a:pt x="3130" y="300"/>
                  </a:lnTo>
                  <a:lnTo>
                    <a:pt x="3132" y="293"/>
                  </a:lnTo>
                  <a:lnTo>
                    <a:pt x="3133" y="284"/>
                  </a:lnTo>
                  <a:lnTo>
                    <a:pt x="3134" y="278"/>
                  </a:lnTo>
                  <a:lnTo>
                    <a:pt x="3134" y="268"/>
                  </a:lnTo>
                  <a:lnTo>
                    <a:pt x="3134" y="229"/>
                  </a:lnTo>
                  <a:lnTo>
                    <a:pt x="3134" y="229"/>
                  </a:lnTo>
                  <a:lnTo>
                    <a:pt x="3134" y="221"/>
                  </a:lnTo>
                  <a:lnTo>
                    <a:pt x="3132" y="214"/>
                  </a:lnTo>
                  <a:lnTo>
                    <a:pt x="3127" y="208"/>
                  </a:lnTo>
                  <a:lnTo>
                    <a:pt x="3122" y="202"/>
                  </a:lnTo>
                  <a:lnTo>
                    <a:pt x="3081" y="168"/>
                  </a:lnTo>
                  <a:lnTo>
                    <a:pt x="3122" y="133"/>
                  </a:lnTo>
                  <a:lnTo>
                    <a:pt x="3122" y="133"/>
                  </a:lnTo>
                  <a:lnTo>
                    <a:pt x="3127" y="127"/>
                  </a:lnTo>
                  <a:lnTo>
                    <a:pt x="3132" y="121"/>
                  </a:lnTo>
                  <a:lnTo>
                    <a:pt x="3134" y="114"/>
                  </a:lnTo>
                  <a:lnTo>
                    <a:pt x="3134" y="106"/>
                  </a:lnTo>
                  <a:lnTo>
                    <a:pt x="3134" y="72"/>
                  </a:lnTo>
                  <a:lnTo>
                    <a:pt x="3134" y="72"/>
                  </a:lnTo>
                  <a:lnTo>
                    <a:pt x="3134" y="62"/>
                  </a:lnTo>
                  <a:lnTo>
                    <a:pt x="3133" y="56"/>
                  </a:lnTo>
                  <a:lnTo>
                    <a:pt x="3132" y="47"/>
                  </a:lnTo>
                  <a:lnTo>
                    <a:pt x="3130" y="40"/>
                  </a:lnTo>
                  <a:lnTo>
                    <a:pt x="3126" y="35"/>
                  </a:lnTo>
                  <a:lnTo>
                    <a:pt x="3123" y="29"/>
                  </a:lnTo>
                  <a:lnTo>
                    <a:pt x="3118" y="23"/>
                  </a:lnTo>
                  <a:lnTo>
                    <a:pt x="3113" y="19"/>
                  </a:lnTo>
                  <a:lnTo>
                    <a:pt x="3107" y="14"/>
                  </a:lnTo>
                  <a:lnTo>
                    <a:pt x="3100" y="10"/>
                  </a:lnTo>
                  <a:lnTo>
                    <a:pt x="3092" y="7"/>
                  </a:lnTo>
                  <a:lnTo>
                    <a:pt x="3084" y="5"/>
                  </a:lnTo>
                  <a:lnTo>
                    <a:pt x="3075" y="2"/>
                  </a:lnTo>
                  <a:lnTo>
                    <a:pt x="3066" y="1"/>
                  </a:lnTo>
                  <a:lnTo>
                    <a:pt x="3045" y="0"/>
                  </a:lnTo>
                  <a:lnTo>
                    <a:pt x="2658" y="0"/>
                  </a:lnTo>
                  <a:lnTo>
                    <a:pt x="2658" y="340"/>
                  </a:lnTo>
                  <a:lnTo>
                    <a:pt x="3045" y="340"/>
                  </a:lnTo>
                  <a:close/>
                  <a:moveTo>
                    <a:pt x="2396" y="282"/>
                  </a:moveTo>
                  <a:lnTo>
                    <a:pt x="2047" y="282"/>
                  </a:lnTo>
                  <a:lnTo>
                    <a:pt x="2047" y="198"/>
                  </a:lnTo>
                  <a:lnTo>
                    <a:pt x="2396" y="198"/>
                  </a:lnTo>
                  <a:lnTo>
                    <a:pt x="2396" y="282"/>
                  </a:lnTo>
                  <a:close/>
                  <a:moveTo>
                    <a:pt x="2047" y="58"/>
                  </a:moveTo>
                  <a:lnTo>
                    <a:pt x="2396" y="58"/>
                  </a:lnTo>
                  <a:lnTo>
                    <a:pt x="2396" y="140"/>
                  </a:lnTo>
                  <a:lnTo>
                    <a:pt x="2047" y="140"/>
                  </a:lnTo>
                  <a:lnTo>
                    <a:pt x="2047" y="58"/>
                  </a:lnTo>
                  <a:close/>
                  <a:moveTo>
                    <a:pt x="2369" y="340"/>
                  </a:moveTo>
                  <a:lnTo>
                    <a:pt x="2369" y="340"/>
                  </a:lnTo>
                  <a:lnTo>
                    <a:pt x="2392" y="339"/>
                  </a:lnTo>
                  <a:lnTo>
                    <a:pt x="2401" y="338"/>
                  </a:lnTo>
                  <a:lnTo>
                    <a:pt x="2410" y="335"/>
                  </a:lnTo>
                  <a:lnTo>
                    <a:pt x="2418" y="333"/>
                  </a:lnTo>
                  <a:lnTo>
                    <a:pt x="2426" y="330"/>
                  </a:lnTo>
                  <a:lnTo>
                    <a:pt x="2432" y="326"/>
                  </a:lnTo>
                  <a:lnTo>
                    <a:pt x="2438" y="321"/>
                  </a:lnTo>
                  <a:lnTo>
                    <a:pt x="2444" y="317"/>
                  </a:lnTo>
                  <a:lnTo>
                    <a:pt x="2447" y="311"/>
                  </a:lnTo>
                  <a:lnTo>
                    <a:pt x="2452" y="305"/>
                  </a:lnTo>
                  <a:lnTo>
                    <a:pt x="2455" y="300"/>
                  </a:lnTo>
                  <a:lnTo>
                    <a:pt x="2457" y="293"/>
                  </a:lnTo>
                  <a:lnTo>
                    <a:pt x="2458" y="284"/>
                  </a:lnTo>
                  <a:lnTo>
                    <a:pt x="2460" y="278"/>
                  </a:lnTo>
                  <a:lnTo>
                    <a:pt x="2460" y="268"/>
                  </a:lnTo>
                  <a:lnTo>
                    <a:pt x="2460" y="229"/>
                  </a:lnTo>
                  <a:lnTo>
                    <a:pt x="2460" y="229"/>
                  </a:lnTo>
                  <a:lnTo>
                    <a:pt x="2460" y="221"/>
                  </a:lnTo>
                  <a:lnTo>
                    <a:pt x="2456" y="214"/>
                  </a:lnTo>
                  <a:lnTo>
                    <a:pt x="2453" y="208"/>
                  </a:lnTo>
                  <a:lnTo>
                    <a:pt x="2447" y="202"/>
                  </a:lnTo>
                  <a:lnTo>
                    <a:pt x="2406" y="168"/>
                  </a:lnTo>
                  <a:lnTo>
                    <a:pt x="2447" y="133"/>
                  </a:lnTo>
                  <a:lnTo>
                    <a:pt x="2447" y="133"/>
                  </a:lnTo>
                  <a:lnTo>
                    <a:pt x="2453" y="127"/>
                  </a:lnTo>
                  <a:lnTo>
                    <a:pt x="2456" y="121"/>
                  </a:lnTo>
                  <a:lnTo>
                    <a:pt x="2460" y="114"/>
                  </a:lnTo>
                  <a:lnTo>
                    <a:pt x="2460" y="106"/>
                  </a:lnTo>
                  <a:lnTo>
                    <a:pt x="2460" y="72"/>
                  </a:lnTo>
                  <a:lnTo>
                    <a:pt x="2460" y="72"/>
                  </a:lnTo>
                  <a:lnTo>
                    <a:pt x="2460" y="62"/>
                  </a:lnTo>
                  <a:lnTo>
                    <a:pt x="2458" y="56"/>
                  </a:lnTo>
                  <a:lnTo>
                    <a:pt x="2457" y="47"/>
                  </a:lnTo>
                  <a:lnTo>
                    <a:pt x="2455" y="40"/>
                  </a:lnTo>
                  <a:lnTo>
                    <a:pt x="2452" y="35"/>
                  </a:lnTo>
                  <a:lnTo>
                    <a:pt x="2447" y="29"/>
                  </a:lnTo>
                  <a:lnTo>
                    <a:pt x="2444" y="23"/>
                  </a:lnTo>
                  <a:lnTo>
                    <a:pt x="2438" y="19"/>
                  </a:lnTo>
                  <a:lnTo>
                    <a:pt x="2432" y="14"/>
                  </a:lnTo>
                  <a:lnTo>
                    <a:pt x="2426" y="10"/>
                  </a:lnTo>
                  <a:lnTo>
                    <a:pt x="2418" y="7"/>
                  </a:lnTo>
                  <a:lnTo>
                    <a:pt x="2410" y="5"/>
                  </a:lnTo>
                  <a:lnTo>
                    <a:pt x="2401" y="2"/>
                  </a:lnTo>
                  <a:lnTo>
                    <a:pt x="2392" y="1"/>
                  </a:lnTo>
                  <a:lnTo>
                    <a:pt x="2369" y="0"/>
                  </a:lnTo>
                  <a:lnTo>
                    <a:pt x="1984" y="0"/>
                  </a:lnTo>
                  <a:lnTo>
                    <a:pt x="1984" y="340"/>
                  </a:lnTo>
                  <a:lnTo>
                    <a:pt x="2369" y="340"/>
                  </a:lnTo>
                  <a:close/>
                  <a:moveTo>
                    <a:pt x="1705" y="0"/>
                  </a:moveTo>
                  <a:lnTo>
                    <a:pt x="1705" y="280"/>
                  </a:lnTo>
                  <a:lnTo>
                    <a:pt x="1375" y="280"/>
                  </a:lnTo>
                  <a:lnTo>
                    <a:pt x="1375" y="0"/>
                  </a:lnTo>
                  <a:lnTo>
                    <a:pt x="1312" y="0"/>
                  </a:lnTo>
                  <a:lnTo>
                    <a:pt x="1312" y="263"/>
                  </a:lnTo>
                  <a:lnTo>
                    <a:pt x="1312" y="263"/>
                  </a:lnTo>
                  <a:lnTo>
                    <a:pt x="1313" y="272"/>
                  </a:lnTo>
                  <a:lnTo>
                    <a:pt x="1314" y="280"/>
                  </a:lnTo>
                  <a:lnTo>
                    <a:pt x="1315" y="288"/>
                  </a:lnTo>
                  <a:lnTo>
                    <a:pt x="1317" y="295"/>
                  </a:lnTo>
                  <a:lnTo>
                    <a:pt x="1321" y="302"/>
                  </a:lnTo>
                  <a:lnTo>
                    <a:pt x="1324" y="308"/>
                  </a:lnTo>
                  <a:lnTo>
                    <a:pt x="1329" y="315"/>
                  </a:lnTo>
                  <a:lnTo>
                    <a:pt x="1333" y="319"/>
                  </a:lnTo>
                  <a:lnTo>
                    <a:pt x="1339" y="324"/>
                  </a:lnTo>
                  <a:lnTo>
                    <a:pt x="1346" y="328"/>
                  </a:lnTo>
                  <a:lnTo>
                    <a:pt x="1352" y="332"/>
                  </a:lnTo>
                  <a:lnTo>
                    <a:pt x="1360" y="335"/>
                  </a:lnTo>
                  <a:lnTo>
                    <a:pt x="1368" y="338"/>
                  </a:lnTo>
                  <a:lnTo>
                    <a:pt x="1377" y="339"/>
                  </a:lnTo>
                  <a:lnTo>
                    <a:pt x="1387" y="340"/>
                  </a:lnTo>
                  <a:lnTo>
                    <a:pt x="1398" y="340"/>
                  </a:lnTo>
                  <a:lnTo>
                    <a:pt x="1682" y="340"/>
                  </a:lnTo>
                  <a:lnTo>
                    <a:pt x="1682" y="340"/>
                  </a:lnTo>
                  <a:lnTo>
                    <a:pt x="1692" y="340"/>
                  </a:lnTo>
                  <a:lnTo>
                    <a:pt x="1703" y="339"/>
                  </a:lnTo>
                  <a:lnTo>
                    <a:pt x="1712" y="338"/>
                  </a:lnTo>
                  <a:lnTo>
                    <a:pt x="1720" y="335"/>
                  </a:lnTo>
                  <a:lnTo>
                    <a:pt x="1727" y="332"/>
                  </a:lnTo>
                  <a:lnTo>
                    <a:pt x="1734" y="328"/>
                  </a:lnTo>
                  <a:lnTo>
                    <a:pt x="1741" y="324"/>
                  </a:lnTo>
                  <a:lnTo>
                    <a:pt x="1747" y="319"/>
                  </a:lnTo>
                  <a:lnTo>
                    <a:pt x="1751" y="315"/>
                  </a:lnTo>
                  <a:lnTo>
                    <a:pt x="1756" y="308"/>
                  </a:lnTo>
                  <a:lnTo>
                    <a:pt x="1759" y="302"/>
                  </a:lnTo>
                  <a:lnTo>
                    <a:pt x="1763" y="295"/>
                  </a:lnTo>
                  <a:lnTo>
                    <a:pt x="1765" y="288"/>
                  </a:lnTo>
                  <a:lnTo>
                    <a:pt x="1766" y="280"/>
                  </a:lnTo>
                  <a:lnTo>
                    <a:pt x="1767" y="272"/>
                  </a:lnTo>
                  <a:lnTo>
                    <a:pt x="1768" y="263"/>
                  </a:lnTo>
                  <a:lnTo>
                    <a:pt x="1768" y="0"/>
                  </a:lnTo>
                  <a:lnTo>
                    <a:pt x="1705" y="0"/>
                  </a:lnTo>
                  <a:close/>
                  <a:moveTo>
                    <a:pt x="698" y="139"/>
                  </a:moveTo>
                  <a:lnTo>
                    <a:pt x="698" y="0"/>
                  </a:lnTo>
                  <a:lnTo>
                    <a:pt x="636" y="0"/>
                  </a:lnTo>
                  <a:lnTo>
                    <a:pt x="636" y="340"/>
                  </a:lnTo>
                  <a:lnTo>
                    <a:pt x="698" y="340"/>
                  </a:lnTo>
                  <a:lnTo>
                    <a:pt x="698" y="199"/>
                  </a:lnTo>
                  <a:lnTo>
                    <a:pt x="1034" y="199"/>
                  </a:lnTo>
                  <a:lnTo>
                    <a:pt x="1034" y="340"/>
                  </a:lnTo>
                  <a:lnTo>
                    <a:pt x="1096" y="340"/>
                  </a:lnTo>
                  <a:lnTo>
                    <a:pt x="1096" y="0"/>
                  </a:lnTo>
                  <a:lnTo>
                    <a:pt x="1034" y="0"/>
                  </a:lnTo>
                  <a:lnTo>
                    <a:pt x="1034" y="139"/>
                  </a:lnTo>
                  <a:lnTo>
                    <a:pt x="698" y="139"/>
                  </a:lnTo>
                  <a:close/>
                  <a:moveTo>
                    <a:pt x="453" y="60"/>
                  </a:moveTo>
                  <a:lnTo>
                    <a:pt x="453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4" y="1"/>
                  </a:lnTo>
                  <a:lnTo>
                    <a:pt x="55" y="2"/>
                  </a:lnTo>
                  <a:lnTo>
                    <a:pt x="47" y="5"/>
                  </a:lnTo>
                  <a:lnTo>
                    <a:pt x="40" y="8"/>
                  </a:lnTo>
                  <a:lnTo>
                    <a:pt x="33" y="12"/>
                  </a:lnTo>
                  <a:lnTo>
                    <a:pt x="26" y="16"/>
                  </a:lnTo>
                  <a:lnTo>
                    <a:pt x="20" y="21"/>
                  </a:lnTo>
                  <a:lnTo>
                    <a:pt x="16" y="25"/>
                  </a:lnTo>
                  <a:lnTo>
                    <a:pt x="11" y="32"/>
                  </a:lnTo>
                  <a:lnTo>
                    <a:pt x="8" y="38"/>
                  </a:lnTo>
                  <a:lnTo>
                    <a:pt x="5" y="45"/>
                  </a:lnTo>
                  <a:lnTo>
                    <a:pt x="2" y="52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7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0" y="272"/>
                  </a:lnTo>
                  <a:lnTo>
                    <a:pt x="1" y="280"/>
                  </a:lnTo>
                  <a:lnTo>
                    <a:pt x="2" y="288"/>
                  </a:lnTo>
                  <a:lnTo>
                    <a:pt x="5" y="295"/>
                  </a:lnTo>
                  <a:lnTo>
                    <a:pt x="8" y="302"/>
                  </a:lnTo>
                  <a:lnTo>
                    <a:pt x="11" y="308"/>
                  </a:lnTo>
                  <a:lnTo>
                    <a:pt x="16" y="315"/>
                  </a:lnTo>
                  <a:lnTo>
                    <a:pt x="20" y="319"/>
                  </a:lnTo>
                  <a:lnTo>
                    <a:pt x="26" y="324"/>
                  </a:lnTo>
                  <a:lnTo>
                    <a:pt x="33" y="328"/>
                  </a:lnTo>
                  <a:lnTo>
                    <a:pt x="40" y="332"/>
                  </a:lnTo>
                  <a:lnTo>
                    <a:pt x="47" y="335"/>
                  </a:lnTo>
                  <a:lnTo>
                    <a:pt x="55" y="338"/>
                  </a:lnTo>
                  <a:lnTo>
                    <a:pt x="64" y="339"/>
                  </a:lnTo>
                  <a:lnTo>
                    <a:pt x="75" y="340"/>
                  </a:lnTo>
                  <a:lnTo>
                    <a:pt x="85" y="340"/>
                  </a:lnTo>
                  <a:lnTo>
                    <a:pt x="453" y="340"/>
                  </a:lnTo>
                  <a:lnTo>
                    <a:pt x="453" y="280"/>
                  </a:lnTo>
                  <a:lnTo>
                    <a:pt x="63" y="280"/>
                  </a:lnTo>
                  <a:lnTo>
                    <a:pt x="63" y="60"/>
                  </a:lnTo>
                  <a:lnTo>
                    <a:pt x="453" y="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AD19A1A-C288-4A71-B9B4-F3814EF7606D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1700213" y="6394450"/>
              <a:ext cx="28575" cy="30163"/>
            </a:xfrm>
            <a:custGeom>
              <a:avLst/>
              <a:gdLst>
                <a:gd name="T0" fmla="*/ 71 w 90"/>
                <a:gd name="T1" fmla="*/ 7 h 93"/>
                <a:gd name="T2" fmla="*/ 83 w 90"/>
                <a:gd name="T3" fmla="*/ 20 h 93"/>
                <a:gd name="T4" fmla="*/ 90 w 90"/>
                <a:gd name="T5" fmla="*/ 37 h 93"/>
                <a:gd name="T6" fmla="*/ 90 w 90"/>
                <a:gd name="T7" fmla="*/ 56 h 93"/>
                <a:gd name="T8" fmla="*/ 83 w 90"/>
                <a:gd name="T9" fmla="*/ 72 h 93"/>
                <a:gd name="T10" fmla="*/ 71 w 90"/>
                <a:gd name="T11" fmla="*/ 84 h 93"/>
                <a:gd name="T12" fmla="*/ 54 w 90"/>
                <a:gd name="T13" fmla="*/ 91 h 93"/>
                <a:gd name="T14" fmla="*/ 36 w 90"/>
                <a:gd name="T15" fmla="*/ 91 h 93"/>
                <a:gd name="T16" fmla="*/ 19 w 90"/>
                <a:gd name="T17" fmla="*/ 84 h 93"/>
                <a:gd name="T18" fmla="*/ 8 w 90"/>
                <a:gd name="T19" fmla="*/ 72 h 93"/>
                <a:gd name="T20" fmla="*/ 1 w 90"/>
                <a:gd name="T21" fmla="*/ 56 h 93"/>
                <a:gd name="T22" fmla="*/ 1 w 90"/>
                <a:gd name="T23" fmla="*/ 37 h 93"/>
                <a:gd name="T24" fmla="*/ 8 w 90"/>
                <a:gd name="T25" fmla="*/ 20 h 93"/>
                <a:gd name="T26" fmla="*/ 19 w 90"/>
                <a:gd name="T27" fmla="*/ 7 h 93"/>
                <a:gd name="T28" fmla="*/ 36 w 90"/>
                <a:gd name="T29" fmla="*/ 0 h 93"/>
                <a:gd name="T30" fmla="*/ 54 w 90"/>
                <a:gd name="T31" fmla="*/ 0 h 93"/>
                <a:gd name="T32" fmla="*/ 30 w 90"/>
                <a:gd name="T33" fmla="*/ 9 h 93"/>
                <a:gd name="T34" fmla="*/ 18 w 90"/>
                <a:gd name="T35" fmla="*/ 17 h 93"/>
                <a:gd name="T36" fmla="*/ 10 w 90"/>
                <a:gd name="T37" fmla="*/ 30 h 93"/>
                <a:gd name="T38" fmla="*/ 6 w 90"/>
                <a:gd name="T39" fmla="*/ 46 h 93"/>
                <a:gd name="T40" fmla="*/ 10 w 90"/>
                <a:gd name="T41" fmla="*/ 61 h 93"/>
                <a:gd name="T42" fmla="*/ 18 w 90"/>
                <a:gd name="T43" fmla="*/ 74 h 93"/>
                <a:gd name="T44" fmla="*/ 30 w 90"/>
                <a:gd name="T45" fmla="*/ 82 h 93"/>
                <a:gd name="T46" fmla="*/ 45 w 90"/>
                <a:gd name="T47" fmla="*/ 86 h 93"/>
                <a:gd name="T48" fmla="*/ 61 w 90"/>
                <a:gd name="T49" fmla="*/ 82 h 93"/>
                <a:gd name="T50" fmla="*/ 72 w 90"/>
                <a:gd name="T51" fmla="*/ 74 h 93"/>
                <a:gd name="T52" fmla="*/ 80 w 90"/>
                <a:gd name="T53" fmla="*/ 61 h 93"/>
                <a:gd name="T54" fmla="*/ 83 w 90"/>
                <a:gd name="T55" fmla="*/ 46 h 93"/>
                <a:gd name="T56" fmla="*/ 80 w 90"/>
                <a:gd name="T57" fmla="*/ 30 h 93"/>
                <a:gd name="T58" fmla="*/ 72 w 90"/>
                <a:gd name="T59" fmla="*/ 17 h 93"/>
                <a:gd name="T60" fmla="*/ 61 w 90"/>
                <a:gd name="T61" fmla="*/ 9 h 93"/>
                <a:gd name="T62" fmla="*/ 45 w 90"/>
                <a:gd name="T63" fmla="*/ 6 h 93"/>
                <a:gd name="T64" fmla="*/ 30 w 90"/>
                <a:gd name="T65" fmla="*/ 9 h 93"/>
                <a:gd name="T66" fmla="*/ 29 w 90"/>
                <a:gd name="T67" fmla="*/ 20 h 93"/>
                <a:gd name="T68" fmla="*/ 56 w 90"/>
                <a:gd name="T69" fmla="*/ 20 h 93"/>
                <a:gd name="T70" fmla="*/ 62 w 90"/>
                <a:gd name="T71" fmla="*/ 23 h 93"/>
                <a:gd name="T72" fmla="*/ 66 w 90"/>
                <a:gd name="T73" fmla="*/ 34 h 93"/>
                <a:gd name="T74" fmla="*/ 62 w 90"/>
                <a:gd name="T75" fmla="*/ 44 h 93"/>
                <a:gd name="T76" fmla="*/ 57 w 90"/>
                <a:gd name="T77" fmla="*/ 47 h 93"/>
                <a:gd name="T78" fmla="*/ 61 w 90"/>
                <a:gd name="T79" fmla="*/ 73 h 93"/>
                <a:gd name="T80" fmla="*/ 35 w 90"/>
                <a:gd name="T81" fmla="*/ 73 h 93"/>
                <a:gd name="T82" fmla="*/ 49 w 90"/>
                <a:gd name="T83" fmla="*/ 43 h 93"/>
                <a:gd name="T84" fmla="*/ 58 w 90"/>
                <a:gd name="T85" fmla="*/ 39 h 93"/>
                <a:gd name="T86" fmla="*/ 59 w 90"/>
                <a:gd name="T87" fmla="*/ 34 h 93"/>
                <a:gd name="T88" fmla="*/ 58 w 90"/>
                <a:gd name="T89" fmla="*/ 29 h 93"/>
                <a:gd name="T90" fmla="*/ 52 w 90"/>
                <a:gd name="T91" fmla="*/ 25 h 93"/>
                <a:gd name="T92" fmla="*/ 35 w 90"/>
                <a:gd name="T93" fmla="*/ 24 h 93"/>
                <a:gd name="T94" fmla="*/ 44 w 90"/>
                <a:gd name="T95" fmla="*/ 4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93">
                  <a:moveTo>
                    <a:pt x="63" y="3"/>
                  </a:moveTo>
                  <a:lnTo>
                    <a:pt x="63" y="3"/>
                  </a:lnTo>
                  <a:lnTo>
                    <a:pt x="71" y="7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83" y="20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90" y="37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90" y="56"/>
                  </a:lnTo>
                  <a:lnTo>
                    <a:pt x="87" y="65"/>
                  </a:lnTo>
                  <a:lnTo>
                    <a:pt x="87" y="65"/>
                  </a:lnTo>
                  <a:lnTo>
                    <a:pt x="83" y="72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1" y="84"/>
                  </a:lnTo>
                  <a:lnTo>
                    <a:pt x="63" y="89"/>
                  </a:lnTo>
                  <a:lnTo>
                    <a:pt x="63" y="89"/>
                  </a:lnTo>
                  <a:lnTo>
                    <a:pt x="54" y="91"/>
                  </a:lnTo>
                  <a:lnTo>
                    <a:pt x="45" y="93"/>
                  </a:lnTo>
                  <a:lnTo>
                    <a:pt x="45" y="93"/>
                  </a:lnTo>
                  <a:lnTo>
                    <a:pt x="36" y="91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19" y="84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8" y="72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1" y="5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37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8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7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63" y="3"/>
                  </a:lnTo>
                  <a:lnTo>
                    <a:pt x="63" y="3"/>
                  </a:lnTo>
                  <a:close/>
                  <a:moveTo>
                    <a:pt x="30" y="9"/>
                  </a:moveTo>
                  <a:lnTo>
                    <a:pt x="30" y="9"/>
                  </a:lnTo>
                  <a:lnTo>
                    <a:pt x="23" y="13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8" y="38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8" y="54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3" y="68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23" y="79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37" y="84"/>
                  </a:lnTo>
                  <a:lnTo>
                    <a:pt x="45" y="86"/>
                  </a:lnTo>
                  <a:lnTo>
                    <a:pt x="45" y="86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1" y="82"/>
                  </a:lnTo>
                  <a:lnTo>
                    <a:pt x="66" y="79"/>
                  </a:lnTo>
                  <a:lnTo>
                    <a:pt x="72" y="74"/>
                  </a:lnTo>
                  <a:lnTo>
                    <a:pt x="72" y="74"/>
                  </a:lnTo>
                  <a:lnTo>
                    <a:pt x="76" y="68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82" y="54"/>
                  </a:lnTo>
                  <a:lnTo>
                    <a:pt x="83" y="46"/>
                  </a:lnTo>
                  <a:lnTo>
                    <a:pt x="83" y="46"/>
                  </a:lnTo>
                  <a:lnTo>
                    <a:pt x="82" y="38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76" y="23"/>
                  </a:lnTo>
                  <a:lnTo>
                    <a:pt x="72" y="17"/>
                  </a:lnTo>
                  <a:lnTo>
                    <a:pt x="72" y="17"/>
                  </a:lnTo>
                  <a:lnTo>
                    <a:pt x="66" y="13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53" y="7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37" y="7"/>
                  </a:lnTo>
                  <a:lnTo>
                    <a:pt x="30" y="9"/>
                  </a:lnTo>
                  <a:lnTo>
                    <a:pt x="30" y="9"/>
                  </a:lnTo>
                  <a:close/>
                  <a:moveTo>
                    <a:pt x="29" y="73"/>
                  </a:moveTo>
                  <a:lnTo>
                    <a:pt x="29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56" y="20"/>
                  </a:lnTo>
                  <a:lnTo>
                    <a:pt x="59" y="21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5" y="28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5" y="40"/>
                  </a:lnTo>
                  <a:lnTo>
                    <a:pt x="65" y="40"/>
                  </a:lnTo>
                  <a:lnTo>
                    <a:pt x="62" y="44"/>
                  </a:lnTo>
                  <a:lnTo>
                    <a:pt x="62" y="44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53" y="49"/>
                  </a:lnTo>
                  <a:lnTo>
                    <a:pt x="69" y="73"/>
                  </a:lnTo>
                  <a:lnTo>
                    <a:pt x="61" y="73"/>
                  </a:lnTo>
                  <a:lnTo>
                    <a:pt x="46" y="49"/>
                  </a:lnTo>
                  <a:lnTo>
                    <a:pt x="35" y="49"/>
                  </a:lnTo>
                  <a:lnTo>
                    <a:pt x="35" y="73"/>
                  </a:lnTo>
                  <a:lnTo>
                    <a:pt x="29" y="73"/>
                  </a:lnTo>
                  <a:close/>
                  <a:moveTo>
                    <a:pt x="49" y="43"/>
                  </a:moveTo>
                  <a:lnTo>
                    <a:pt x="49" y="43"/>
                  </a:lnTo>
                  <a:lnTo>
                    <a:pt x="55" y="42"/>
                  </a:lnTo>
                  <a:lnTo>
                    <a:pt x="55" y="42"/>
                  </a:lnTo>
                  <a:lnTo>
                    <a:pt x="58" y="39"/>
                  </a:lnTo>
                  <a:lnTo>
                    <a:pt x="58" y="39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4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7" y="24"/>
                  </a:lnTo>
                  <a:lnTo>
                    <a:pt x="35" y="24"/>
                  </a:lnTo>
                  <a:lnTo>
                    <a:pt x="35" y="43"/>
                  </a:lnTo>
                  <a:lnTo>
                    <a:pt x="44" y="43"/>
                  </a:lnTo>
                  <a:lnTo>
                    <a:pt x="44" y="43"/>
                  </a:lnTo>
                  <a:lnTo>
                    <a:pt x="49" y="43"/>
                  </a:lnTo>
                  <a:lnTo>
                    <a:pt x="49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5" name="Classification" hidden="1">
            <a:extLst>
              <a:ext uri="{FF2B5EF4-FFF2-40B4-BE49-F238E27FC236}">
                <a16:creationId xmlns:a16="http://schemas.microsoft.com/office/drawing/2014/main" id="{A42027F5-59CA-45A5-9B62-1234C3F9C0FF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10721796" y="360703"/>
            <a:ext cx="100348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CL" sz="1000" b="1">
                <a:solidFill>
                  <a:schemeClr val="tx1"/>
                </a:solidFill>
              </a:rPr>
              <a:t>Internal Use Only</a:t>
            </a:r>
          </a:p>
        </p:txBody>
      </p:sp>
      <p:sp>
        <p:nvSpPr>
          <p:cNvPr id="17" name="Status" hidden="1">
            <a:extLst>
              <a:ext uri="{FF2B5EF4-FFF2-40B4-BE49-F238E27FC236}">
                <a16:creationId xmlns:a16="http://schemas.microsoft.com/office/drawing/2014/main" id="{E5AB8F56-1123-4059-A0D7-195DBD6526C7}"/>
              </a:ext>
            </a:extLst>
          </p:cNvPr>
          <p:cNvSpPr txBox="1">
            <a:spLocks/>
          </p:cNvSpPr>
          <p:nvPr userDrawn="1">
            <p:custDataLst>
              <p:tags r:id="rId5"/>
            </p:custDataLst>
          </p:nvPr>
        </p:nvSpPr>
        <p:spPr>
          <a:xfrm>
            <a:off x="11361395" y="157507"/>
            <a:ext cx="3638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CL" sz="1000" b="1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2219043017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 userDrawn="1">
  <p:cSld name="Table of Conten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638E0-B850-4D5D-A031-28A7648C7074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582301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 color" preserve="1" userDrawn="1">
  <p:cSld name="Table of Contents colo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/>
          </p:cNvSpPr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80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CL"/>
              <a:t>May 9, 2023 | EEBB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7D3BCAE-5D7E-4EB0-8EEC-AB88BDC01090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CL"/>
              <a:t>Click to edit Master title style</a:t>
            </a:r>
          </a:p>
        </p:txBody>
      </p:sp>
      <p:cxnSp>
        <p:nvCxnSpPr>
          <p:cNvPr id="7" name="Straight Connector 14"/>
          <p:cNvCxnSpPr>
            <a:cxnSpLocks/>
          </p:cNvCxnSpPr>
          <p:nvPr userDrawn="1"/>
        </p:nvCxnSpPr>
        <p:spPr bwMode="gray">
          <a:xfrm>
            <a:off x="695324" y="1348849"/>
            <a:ext cx="110172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lassification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9996488" y="360703"/>
            <a:ext cx="1728788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000" b="1">
                <a:solidFill>
                  <a:schemeClr val="bg1"/>
                </a:solidFill>
              </a:rPr>
              <a:t>Internal Use Only</a:t>
            </a:r>
          </a:p>
        </p:txBody>
      </p:sp>
      <p:sp>
        <p:nvSpPr>
          <p:cNvPr id="10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11099006" y="157507"/>
            <a:ext cx="626270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000" b="1">
                <a:solidFill>
                  <a:schemeClr val="bg1"/>
                </a:solidFill>
              </a:rPr>
              <a:t>Status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448089-8CF4-418B-81F5-893EECB09ED1}"/>
              </a:ext>
            </a:extLst>
          </p:cNvPr>
          <p:cNvGrpSpPr/>
          <p:nvPr userDrawn="1">
            <p:custDataLst>
              <p:tags r:id="rId4"/>
            </p:custDataLst>
          </p:nvPr>
        </p:nvGrpSpPr>
        <p:grpSpPr>
          <a:xfrm>
            <a:off x="696118" y="6394450"/>
            <a:ext cx="1044575" cy="107950"/>
            <a:chOff x="684213" y="6394450"/>
            <a:chExt cx="1044575" cy="107950"/>
          </a:xfrm>
          <a:solidFill>
            <a:schemeClr val="bg1"/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01DD0B4-4D7B-492E-8225-148F703699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213" y="6394450"/>
              <a:ext cx="995363" cy="107950"/>
            </a:xfrm>
            <a:custGeom>
              <a:avLst/>
              <a:gdLst>
                <a:gd name="T0" fmla="*/ 3071 w 3134"/>
                <a:gd name="T1" fmla="*/ 198 h 340"/>
                <a:gd name="T2" fmla="*/ 3071 w 3134"/>
                <a:gd name="T3" fmla="*/ 140 h 340"/>
                <a:gd name="T4" fmla="*/ 3045 w 3134"/>
                <a:gd name="T5" fmla="*/ 340 h 340"/>
                <a:gd name="T6" fmla="*/ 3092 w 3134"/>
                <a:gd name="T7" fmla="*/ 333 h 340"/>
                <a:gd name="T8" fmla="*/ 3118 w 3134"/>
                <a:gd name="T9" fmla="*/ 317 h 340"/>
                <a:gd name="T10" fmla="*/ 3132 w 3134"/>
                <a:gd name="T11" fmla="*/ 293 h 340"/>
                <a:gd name="T12" fmla="*/ 3134 w 3134"/>
                <a:gd name="T13" fmla="*/ 229 h 340"/>
                <a:gd name="T14" fmla="*/ 3127 w 3134"/>
                <a:gd name="T15" fmla="*/ 208 h 340"/>
                <a:gd name="T16" fmla="*/ 3122 w 3134"/>
                <a:gd name="T17" fmla="*/ 133 h 340"/>
                <a:gd name="T18" fmla="*/ 3134 w 3134"/>
                <a:gd name="T19" fmla="*/ 106 h 340"/>
                <a:gd name="T20" fmla="*/ 3133 w 3134"/>
                <a:gd name="T21" fmla="*/ 56 h 340"/>
                <a:gd name="T22" fmla="*/ 3123 w 3134"/>
                <a:gd name="T23" fmla="*/ 29 h 340"/>
                <a:gd name="T24" fmla="*/ 3100 w 3134"/>
                <a:gd name="T25" fmla="*/ 10 h 340"/>
                <a:gd name="T26" fmla="*/ 3066 w 3134"/>
                <a:gd name="T27" fmla="*/ 1 h 340"/>
                <a:gd name="T28" fmla="*/ 3045 w 3134"/>
                <a:gd name="T29" fmla="*/ 340 h 340"/>
                <a:gd name="T30" fmla="*/ 2396 w 3134"/>
                <a:gd name="T31" fmla="*/ 198 h 340"/>
                <a:gd name="T32" fmla="*/ 2396 w 3134"/>
                <a:gd name="T33" fmla="*/ 140 h 340"/>
                <a:gd name="T34" fmla="*/ 2369 w 3134"/>
                <a:gd name="T35" fmla="*/ 340 h 340"/>
                <a:gd name="T36" fmla="*/ 2418 w 3134"/>
                <a:gd name="T37" fmla="*/ 333 h 340"/>
                <a:gd name="T38" fmla="*/ 2444 w 3134"/>
                <a:gd name="T39" fmla="*/ 317 h 340"/>
                <a:gd name="T40" fmla="*/ 2457 w 3134"/>
                <a:gd name="T41" fmla="*/ 293 h 340"/>
                <a:gd name="T42" fmla="*/ 2460 w 3134"/>
                <a:gd name="T43" fmla="*/ 229 h 340"/>
                <a:gd name="T44" fmla="*/ 2453 w 3134"/>
                <a:gd name="T45" fmla="*/ 208 h 340"/>
                <a:gd name="T46" fmla="*/ 2447 w 3134"/>
                <a:gd name="T47" fmla="*/ 133 h 340"/>
                <a:gd name="T48" fmla="*/ 2460 w 3134"/>
                <a:gd name="T49" fmla="*/ 106 h 340"/>
                <a:gd name="T50" fmla="*/ 2458 w 3134"/>
                <a:gd name="T51" fmla="*/ 56 h 340"/>
                <a:gd name="T52" fmla="*/ 2447 w 3134"/>
                <a:gd name="T53" fmla="*/ 29 h 340"/>
                <a:gd name="T54" fmla="*/ 2426 w 3134"/>
                <a:gd name="T55" fmla="*/ 10 h 340"/>
                <a:gd name="T56" fmla="*/ 2392 w 3134"/>
                <a:gd name="T57" fmla="*/ 1 h 340"/>
                <a:gd name="T58" fmla="*/ 2369 w 3134"/>
                <a:gd name="T59" fmla="*/ 340 h 340"/>
                <a:gd name="T60" fmla="*/ 1375 w 3134"/>
                <a:gd name="T61" fmla="*/ 0 h 340"/>
                <a:gd name="T62" fmla="*/ 1313 w 3134"/>
                <a:gd name="T63" fmla="*/ 272 h 340"/>
                <a:gd name="T64" fmla="*/ 1321 w 3134"/>
                <a:gd name="T65" fmla="*/ 302 h 340"/>
                <a:gd name="T66" fmla="*/ 1339 w 3134"/>
                <a:gd name="T67" fmla="*/ 324 h 340"/>
                <a:gd name="T68" fmla="*/ 1368 w 3134"/>
                <a:gd name="T69" fmla="*/ 338 h 340"/>
                <a:gd name="T70" fmla="*/ 1682 w 3134"/>
                <a:gd name="T71" fmla="*/ 340 h 340"/>
                <a:gd name="T72" fmla="*/ 1712 w 3134"/>
                <a:gd name="T73" fmla="*/ 338 h 340"/>
                <a:gd name="T74" fmla="*/ 1741 w 3134"/>
                <a:gd name="T75" fmla="*/ 324 h 340"/>
                <a:gd name="T76" fmla="*/ 1759 w 3134"/>
                <a:gd name="T77" fmla="*/ 302 h 340"/>
                <a:gd name="T78" fmla="*/ 1767 w 3134"/>
                <a:gd name="T79" fmla="*/ 272 h 340"/>
                <a:gd name="T80" fmla="*/ 698 w 3134"/>
                <a:gd name="T81" fmla="*/ 139 h 340"/>
                <a:gd name="T82" fmla="*/ 698 w 3134"/>
                <a:gd name="T83" fmla="*/ 340 h 340"/>
                <a:gd name="T84" fmla="*/ 1096 w 3134"/>
                <a:gd name="T85" fmla="*/ 340 h 340"/>
                <a:gd name="T86" fmla="*/ 698 w 3134"/>
                <a:gd name="T87" fmla="*/ 139 h 340"/>
                <a:gd name="T88" fmla="*/ 85 w 3134"/>
                <a:gd name="T89" fmla="*/ 0 h 340"/>
                <a:gd name="T90" fmla="*/ 47 w 3134"/>
                <a:gd name="T91" fmla="*/ 5 h 340"/>
                <a:gd name="T92" fmla="*/ 20 w 3134"/>
                <a:gd name="T93" fmla="*/ 21 h 340"/>
                <a:gd name="T94" fmla="*/ 5 w 3134"/>
                <a:gd name="T95" fmla="*/ 45 h 340"/>
                <a:gd name="T96" fmla="*/ 0 w 3134"/>
                <a:gd name="T97" fmla="*/ 77 h 340"/>
                <a:gd name="T98" fmla="*/ 1 w 3134"/>
                <a:gd name="T99" fmla="*/ 280 h 340"/>
                <a:gd name="T100" fmla="*/ 11 w 3134"/>
                <a:gd name="T101" fmla="*/ 308 h 340"/>
                <a:gd name="T102" fmla="*/ 33 w 3134"/>
                <a:gd name="T103" fmla="*/ 328 h 340"/>
                <a:gd name="T104" fmla="*/ 64 w 3134"/>
                <a:gd name="T105" fmla="*/ 339 h 340"/>
                <a:gd name="T106" fmla="*/ 453 w 3134"/>
                <a:gd name="T107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34" h="340">
                  <a:moveTo>
                    <a:pt x="3071" y="282"/>
                  </a:moveTo>
                  <a:lnTo>
                    <a:pt x="2722" y="282"/>
                  </a:lnTo>
                  <a:lnTo>
                    <a:pt x="2722" y="198"/>
                  </a:lnTo>
                  <a:lnTo>
                    <a:pt x="3071" y="198"/>
                  </a:lnTo>
                  <a:lnTo>
                    <a:pt x="3071" y="282"/>
                  </a:lnTo>
                  <a:close/>
                  <a:moveTo>
                    <a:pt x="2722" y="58"/>
                  </a:moveTo>
                  <a:lnTo>
                    <a:pt x="3071" y="58"/>
                  </a:lnTo>
                  <a:lnTo>
                    <a:pt x="3071" y="140"/>
                  </a:lnTo>
                  <a:lnTo>
                    <a:pt x="2722" y="140"/>
                  </a:lnTo>
                  <a:lnTo>
                    <a:pt x="2722" y="58"/>
                  </a:lnTo>
                  <a:close/>
                  <a:moveTo>
                    <a:pt x="3045" y="340"/>
                  </a:moveTo>
                  <a:lnTo>
                    <a:pt x="3045" y="340"/>
                  </a:lnTo>
                  <a:lnTo>
                    <a:pt x="3066" y="339"/>
                  </a:lnTo>
                  <a:lnTo>
                    <a:pt x="3075" y="338"/>
                  </a:lnTo>
                  <a:lnTo>
                    <a:pt x="3084" y="335"/>
                  </a:lnTo>
                  <a:lnTo>
                    <a:pt x="3092" y="333"/>
                  </a:lnTo>
                  <a:lnTo>
                    <a:pt x="3100" y="330"/>
                  </a:lnTo>
                  <a:lnTo>
                    <a:pt x="3107" y="326"/>
                  </a:lnTo>
                  <a:lnTo>
                    <a:pt x="3113" y="321"/>
                  </a:lnTo>
                  <a:lnTo>
                    <a:pt x="3118" y="317"/>
                  </a:lnTo>
                  <a:lnTo>
                    <a:pt x="3123" y="311"/>
                  </a:lnTo>
                  <a:lnTo>
                    <a:pt x="3126" y="305"/>
                  </a:lnTo>
                  <a:lnTo>
                    <a:pt x="3130" y="300"/>
                  </a:lnTo>
                  <a:lnTo>
                    <a:pt x="3132" y="293"/>
                  </a:lnTo>
                  <a:lnTo>
                    <a:pt x="3133" y="284"/>
                  </a:lnTo>
                  <a:lnTo>
                    <a:pt x="3134" y="278"/>
                  </a:lnTo>
                  <a:lnTo>
                    <a:pt x="3134" y="268"/>
                  </a:lnTo>
                  <a:lnTo>
                    <a:pt x="3134" y="229"/>
                  </a:lnTo>
                  <a:lnTo>
                    <a:pt x="3134" y="229"/>
                  </a:lnTo>
                  <a:lnTo>
                    <a:pt x="3134" y="221"/>
                  </a:lnTo>
                  <a:lnTo>
                    <a:pt x="3132" y="214"/>
                  </a:lnTo>
                  <a:lnTo>
                    <a:pt x="3127" y="208"/>
                  </a:lnTo>
                  <a:lnTo>
                    <a:pt x="3122" y="202"/>
                  </a:lnTo>
                  <a:lnTo>
                    <a:pt x="3081" y="168"/>
                  </a:lnTo>
                  <a:lnTo>
                    <a:pt x="3122" y="133"/>
                  </a:lnTo>
                  <a:lnTo>
                    <a:pt x="3122" y="133"/>
                  </a:lnTo>
                  <a:lnTo>
                    <a:pt x="3127" y="127"/>
                  </a:lnTo>
                  <a:lnTo>
                    <a:pt x="3132" y="121"/>
                  </a:lnTo>
                  <a:lnTo>
                    <a:pt x="3134" y="114"/>
                  </a:lnTo>
                  <a:lnTo>
                    <a:pt x="3134" y="106"/>
                  </a:lnTo>
                  <a:lnTo>
                    <a:pt x="3134" y="72"/>
                  </a:lnTo>
                  <a:lnTo>
                    <a:pt x="3134" y="72"/>
                  </a:lnTo>
                  <a:lnTo>
                    <a:pt x="3134" y="62"/>
                  </a:lnTo>
                  <a:lnTo>
                    <a:pt x="3133" y="56"/>
                  </a:lnTo>
                  <a:lnTo>
                    <a:pt x="3132" y="47"/>
                  </a:lnTo>
                  <a:lnTo>
                    <a:pt x="3130" y="40"/>
                  </a:lnTo>
                  <a:lnTo>
                    <a:pt x="3126" y="35"/>
                  </a:lnTo>
                  <a:lnTo>
                    <a:pt x="3123" y="29"/>
                  </a:lnTo>
                  <a:lnTo>
                    <a:pt x="3118" y="23"/>
                  </a:lnTo>
                  <a:lnTo>
                    <a:pt x="3113" y="19"/>
                  </a:lnTo>
                  <a:lnTo>
                    <a:pt x="3107" y="14"/>
                  </a:lnTo>
                  <a:lnTo>
                    <a:pt x="3100" y="10"/>
                  </a:lnTo>
                  <a:lnTo>
                    <a:pt x="3092" y="7"/>
                  </a:lnTo>
                  <a:lnTo>
                    <a:pt x="3084" y="5"/>
                  </a:lnTo>
                  <a:lnTo>
                    <a:pt x="3075" y="2"/>
                  </a:lnTo>
                  <a:lnTo>
                    <a:pt x="3066" y="1"/>
                  </a:lnTo>
                  <a:lnTo>
                    <a:pt x="3045" y="0"/>
                  </a:lnTo>
                  <a:lnTo>
                    <a:pt x="2658" y="0"/>
                  </a:lnTo>
                  <a:lnTo>
                    <a:pt x="2658" y="340"/>
                  </a:lnTo>
                  <a:lnTo>
                    <a:pt x="3045" y="340"/>
                  </a:lnTo>
                  <a:close/>
                  <a:moveTo>
                    <a:pt x="2396" y="282"/>
                  </a:moveTo>
                  <a:lnTo>
                    <a:pt x="2047" y="282"/>
                  </a:lnTo>
                  <a:lnTo>
                    <a:pt x="2047" y="198"/>
                  </a:lnTo>
                  <a:lnTo>
                    <a:pt x="2396" y="198"/>
                  </a:lnTo>
                  <a:lnTo>
                    <a:pt x="2396" y="282"/>
                  </a:lnTo>
                  <a:close/>
                  <a:moveTo>
                    <a:pt x="2047" y="58"/>
                  </a:moveTo>
                  <a:lnTo>
                    <a:pt x="2396" y="58"/>
                  </a:lnTo>
                  <a:lnTo>
                    <a:pt x="2396" y="140"/>
                  </a:lnTo>
                  <a:lnTo>
                    <a:pt x="2047" y="140"/>
                  </a:lnTo>
                  <a:lnTo>
                    <a:pt x="2047" y="58"/>
                  </a:lnTo>
                  <a:close/>
                  <a:moveTo>
                    <a:pt x="2369" y="340"/>
                  </a:moveTo>
                  <a:lnTo>
                    <a:pt x="2369" y="340"/>
                  </a:lnTo>
                  <a:lnTo>
                    <a:pt x="2392" y="339"/>
                  </a:lnTo>
                  <a:lnTo>
                    <a:pt x="2401" y="338"/>
                  </a:lnTo>
                  <a:lnTo>
                    <a:pt x="2410" y="335"/>
                  </a:lnTo>
                  <a:lnTo>
                    <a:pt x="2418" y="333"/>
                  </a:lnTo>
                  <a:lnTo>
                    <a:pt x="2426" y="330"/>
                  </a:lnTo>
                  <a:lnTo>
                    <a:pt x="2432" y="326"/>
                  </a:lnTo>
                  <a:lnTo>
                    <a:pt x="2438" y="321"/>
                  </a:lnTo>
                  <a:lnTo>
                    <a:pt x="2444" y="317"/>
                  </a:lnTo>
                  <a:lnTo>
                    <a:pt x="2447" y="311"/>
                  </a:lnTo>
                  <a:lnTo>
                    <a:pt x="2452" y="305"/>
                  </a:lnTo>
                  <a:lnTo>
                    <a:pt x="2455" y="300"/>
                  </a:lnTo>
                  <a:lnTo>
                    <a:pt x="2457" y="293"/>
                  </a:lnTo>
                  <a:lnTo>
                    <a:pt x="2458" y="284"/>
                  </a:lnTo>
                  <a:lnTo>
                    <a:pt x="2460" y="278"/>
                  </a:lnTo>
                  <a:lnTo>
                    <a:pt x="2460" y="268"/>
                  </a:lnTo>
                  <a:lnTo>
                    <a:pt x="2460" y="229"/>
                  </a:lnTo>
                  <a:lnTo>
                    <a:pt x="2460" y="229"/>
                  </a:lnTo>
                  <a:lnTo>
                    <a:pt x="2460" y="221"/>
                  </a:lnTo>
                  <a:lnTo>
                    <a:pt x="2456" y="214"/>
                  </a:lnTo>
                  <a:lnTo>
                    <a:pt x="2453" y="208"/>
                  </a:lnTo>
                  <a:lnTo>
                    <a:pt x="2447" y="202"/>
                  </a:lnTo>
                  <a:lnTo>
                    <a:pt x="2406" y="168"/>
                  </a:lnTo>
                  <a:lnTo>
                    <a:pt x="2447" y="133"/>
                  </a:lnTo>
                  <a:lnTo>
                    <a:pt x="2447" y="133"/>
                  </a:lnTo>
                  <a:lnTo>
                    <a:pt x="2453" y="127"/>
                  </a:lnTo>
                  <a:lnTo>
                    <a:pt x="2456" y="121"/>
                  </a:lnTo>
                  <a:lnTo>
                    <a:pt x="2460" y="114"/>
                  </a:lnTo>
                  <a:lnTo>
                    <a:pt x="2460" y="106"/>
                  </a:lnTo>
                  <a:lnTo>
                    <a:pt x="2460" y="72"/>
                  </a:lnTo>
                  <a:lnTo>
                    <a:pt x="2460" y="72"/>
                  </a:lnTo>
                  <a:lnTo>
                    <a:pt x="2460" y="62"/>
                  </a:lnTo>
                  <a:lnTo>
                    <a:pt x="2458" y="56"/>
                  </a:lnTo>
                  <a:lnTo>
                    <a:pt x="2457" y="47"/>
                  </a:lnTo>
                  <a:lnTo>
                    <a:pt x="2455" y="40"/>
                  </a:lnTo>
                  <a:lnTo>
                    <a:pt x="2452" y="35"/>
                  </a:lnTo>
                  <a:lnTo>
                    <a:pt x="2447" y="29"/>
                  </a:lnTo>
                  <a:lnTo>
                    <a:pt x="2444" y="23"/>
                  </a:lnTo>
                  <a:lnTo>
                    <a:pt x="2438" y="19"/>
                  </a:lnTo>
                  <a:lnTo>
                    <a:pt x="2432" y="14"/>
                  </a:lnTo>
                  <a:lnTo>
                    <a:pt x="2426" y="10"/>
                  </a:lnTo>
                  <a:lnTo>
                    <a:pt x="2418" y="7"/>
                  </a:lnTo>
                  <a:lnTo>
                    <a:pt x="2410" y="5"/>
                  </a:lnTo>
                  <a:lnTo>
                    <a:pt x="2401" y="2"/>
                  </a:lnTo>
                  <a:lnTo>
                    <a:pt x="2392" y="1"/>
                  </a:lnTo>
                  <a:lnTo>
                    <a:pt x="2369" y="0"/>
                  </a:lnTo>
                  <a:lnTo>
                    <a:pt x="1984" y="0"/>
                  </a:lnTo>
                  <a:lnTo>
                    <a:pt x="1984" y="340"/>
                  </a:lnTo>
                  <a:lnTo>
                    <a:pt x="2369" y="340"/>
                  </a:lnTo>
                  <a:close/>
                  <a:moveTo>
                    <a:pt x="1705" y="0"/>
                  </a:moveTo>
                  <a:lnTo>
                    <a:pt x="1705" y="280"/>
                  </a:lnTo>
                  <a:lnTo>
                    <a:pt x="1375" y="280"/>
                  </a:lnTo>
                  <a:lnTo>
                    <a:pt x="1375" y="0"/>
                  </a:lnTo>
                  <a:lnTo>
                    <a:pt x="1312" y="0"/>
                  </a:lnTo>
                  <a:lnTo>
                    <a:pt x="1312" y="263"/>
                  </a:lnTo>
                  <a:lnTo>
                    <a:pt x="1312" y="263"/>
                  </a:lnTo>
                  <a:lnTo>
                    <a:pt x="1313" y="272"/>
                  </a:lnTo>
                  <a:lnTo>
                    <a:pt x="1314" y="280"/>
                  </a:lnTo>
                  <a:lnTo>
                    <a:pt x="1315" y="288"/>
                  </a:lnTo>
                  <a:lnTo>
                    <a:pt x="1317" y="295"/>
                  </a:lnTo>
                  <a:lnTo>
                    <a:pt x="1321" y="302"/>
                  </a:lnTo>
                  <a:lnTo>
                    <a:pt x="1324" y="308"/>
                  </a:lnTo>
                  <a:lnTo>
                    <a:pt x="1329" y="315"/>
                  </a:lnTo>
                  <a:lnTo>
                    <a:pt x="1333" y="319"/>
                  </a:lnTo>
                  <a:lnTo>
                    <a:pt x="1339" y="324"/>
                  </a:lnTo>
                  <a:lnTo>
                    <a:pt x="1346" y="328"/>
                  </a:lnTo>
                  <a:lnTo>
                    <a:pt x="1352" y="332"/>
                  </a:lnTo>
                  <a:lnTo>
                    <a:pt x="1360" y="335"/>
                  </a:lnTo>
                  <a:lnTo>
                    <a:pt x="1368" y="338"/>
                  </a:lnTo>
                  <a:lnTo>
                    <a:pt x="1377" y="339"/>
                  </a:lnTo>
                  <a:lnTo>
                    <a:pt x="1387" y="340"/>
                  </a:lnTo>
                  <a:lnTo>
                    <a:pt x="1398" y="340"/>
                  </a:lnTo>
                  <a:lnTo>
                    <a:pt x="1682" y="340"/>
                  </a:lnTo>
                  <a:lnTo>
                    <a:pt x="1682" y="340"/>
                  </a:lnTo>
                  <a:lnTo>
                    <a:pt x="1692" y="340"/>
                  </a:lnTo>
                  <a:lnTo>
                    <a:pt x="1703" y="339"/>
                  </a:lnTo>
                  <a:lnTo>
                    <a:pt x="1712" y="338"/>
                  </a:lnTo>
                  <a:lnTo>
                    <a:pt x="1720" y="335"/>
                  </a:lnTo>
                  <a:lnTo>
                    <a:pt x="1727" y="332"/>
                  </a:lnTo>
                  <a:lnTo>
                    <a:pt x="1734" y="328"/>
                  </a:lnTo>
                  <a:lnTo>
                    <a:pt x="1741" y="324"/>
                  </a:lnTo>
                  <a:lnTo>
                    <a:pt x="1747" y="319"/>
                  </a:lnTo>
                  <a:lnTo>
                    <a:pt x="1751" y="315"/>
                  </a:lnTo>
                  <a:lnTo>
                    <a:pt x="1756" y="308"/>
                  </a:lnTo>
                  <a:lnTo>
                    <a:pt x="1759" y="302"/>
                  </a:lnTo>
                  <a:lnTo>
                    <a:pt x="1763" y="295"/>
                  </a:lnTo>
                  <a:lnTo>
                    <a:pt x="1765" y="288"/>
                  </a:lnTo>
                  <a:lnTo>
                    <a:pt x="1766" y="280"/>
                  </a:lnTo>
                  <a:lnTo>
                    <a:pt x="1767" y="272"/>
                  </a:lnTo>
                  <a:lnTo>
                    <a:pt x="1768" y="263"/>
                  </a:lnTo>
                  <a:lnTo>
                    <a:pt x="1768" y="0"/>
                  </a:lnTo>
                  <a:lnTo>
                    <a:pt x="1705" y="0"/>
                  </a:lnTo>
                  <a:close/>
                  <a:moveTo>
                    <a:pt x="698" y="139"/>
                  </a:moveTo>
                  <a:lnTo>
                    <a:pt x="698" y="0"/>
                  </a:lnTo>
                  <a:lnTo>
                    <a:pt x="636" y="0"/>
                  </a:lnTo>
                  <a:lnTo>
                    <a:pt x="636" y="340"/>
                  </a:lnTo>
                  <a:lnTo>
                    <a:pt x="698" y="340"/>
                  </a:lnTo>
                  <a:lnTo>
                    <a:pt x="698" y="199"/>
                  </a:lnTo>
                  <a:lnTo>
                    <a:pt x="1034" y="199"/>
                  </a:lnTo>
                  <a:lnTo>
                    <a:pt x="1034" y="340"/>
                  </a:lnTo>
                  <a:lnTo>
                    <a:pt x="1096" y="340"/>
                  </a:lnTo>
                  <a:lnTo>
                    <a:pt x="1096" y="0"/>
                  </a:lnTo>
                  <a:lnTo>
                    <a:pt x="1034" y="0"/>
                  </a:lnTo>
                  <a:lnTo>
                    <a:pt x="1034" y="139"/>
                  </a:lnTo>
                  <a:lnTo>
                    <a:pt x="698" y="139"/>
                  </a:lnTo>
                  <a:close/>
                  <a:moveTo>
                    <a:pt x="453" y="60"/>
                  </a:moveTo>
                  <a:lnTo>
                    <a:pt x="453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4" y="1"/>
                  </a:lnTo>
                  <a:lnTo>
                    <a:pt x="55" y="2"/>
                  </a:lnTo>
                  <a:lnTo>
                    <a:pt x="47" y="5"/>
                  </a:lnTo>
                  <a:lnTo>
                    <a:pt x="40" y="8"/>
                  </a:lnTo>
                  <a:lnTo>
                    <a:pt x="33" y="12"/>
                  </a:lnTo>
                  <a:lnTo>
                    <a:pt x="26" y="16"/>
                  </a:lnTo>
                  <a:lnTo>
                    <a:pt x="20" y="21"/>
                  </a:lnTo>
                  <a:lnTo>
                    <a:pt x="16" y="25"/>
                  </a:lnTo>
                  <a:lnTo>
                    <a:pt x="11" y="32"/>
                  </a:lnTo>
                  <a:lnTo>
                    <a:pt x="8" y="38"/>
                  </a:lnTo>
                  <a:lnTo>
                    <a:pt x="5" y="45"/>
                  </a:lnTo>
                  <a:lnTo>
                    <a:pt x="2" y="52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7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0" y="272"/>
                  </a:lnTo>
                  <a:lnTo>
                    <a:pt x="1" y="280"/>
                  </a:lnTo>
                  <a:lnTo>
                    <a:pt x="2" y="288"/>
                  </a:lnTo>
                  <a:lnTo>
                    <a:pt x="5" y="295"/>
                  </a:lnTo>
                  <a:lnTo>
                    <a:pt x="8" y="302"/>
                  </a:lnTo>
                  <a:lnTo>
                    <a:pt x="11" y="308"/>
                  </a:lnTo>
                  <a:lnTo>
                    <a:pt x="16" y="315"/>
                  </a:lnTo>
                  <a:lnTo>
                    <a:pt x="20" y="319"/>
                  </a:lnTo>
                  <a:lnTo>
                    <a:pt x="26" y="324"/>
                  </a:lnTo>
                  <a:lnTo>
                    <a:pt x="33" y="328"/>
                  </a:lnTo>
                  <a:lnTo>
                    <a:pt x="40" y="332"/>
                  </a:lnTo>
                  <a:lnTo>
                    <a:pt x="47" y="335"/>
                  </a:lnTo>
                  <a:lnTo>
                    <a:pt x="55" y="338"/>
                  </a:lnTo>
                  <a:lnTo>
                    <a:pt x="64" y="339"/>
                  </a:lnTo>
                  <a:lnTo>
                    <a:pt x="75" y="340"/>
                  </a:lnTo>
                  <a:lnTo>
                    <a:pt x="85" y="340"/>
                  </a:lnTo>
                  <a:lnTo>
                    <a:pt x="453" y="340"/>
                  </a:lnTo>
                  <a:lnTo>
                    <a:pt x="453" y="280"/>
                  </a:lnTo>
                  <a:lnTo>
                    <a:pt x="63" y="280"/>
                  </a:lnTo>
                  <a:lnTo>
                    <a:pt x="63" y="60"/>
                  </a:lnTo>
                  <a:lnTo>
                    <a:pt x="453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8E8EF2D-755D-4CB4-9562-0895EF5D78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0213" y="6394450"/>
              <a:ext cx="28575" cy="30163"/>
            </a:xfrm>
            <a:custGeom>
              <a:avLst/>
              <a:gdLst>
                <a:gd name="T0" fmla="*/ 71 w 90"/>
                <a:gd name="T1" fmla="*/ 7 h 93"/>
                <a:gd name="T2" fmla="*/ 83 w 90"/>
                <a:gd name="T3" fmla="*/ 20 h 93"/>
                <a:gd name="T4" fmla="*/ 90 w 90"/>
                <a:gd name="T5" fmla="*/ 37 h 93"/>
                <a:gd name="T6" fmla="*/ 90 w 90"/>
                <a:gd name="T7" fmla="*/ 56 h 93"/>
                <a:gd name="T8" fmla="*/ 83 w 90"/>
                <a:gd name="T9" fmla="*/ 72 h 93"/>
                <a:gd name="T10" fmla="*/ 71 w 90"/>
                <a:gd name="T11" fmla="*/ 84 h 93"/>
                <a:gd name="T12" fmla="*/ 54 w 90"/>
                <a:gd name="T13" fmla="*/ 91 h 93"/>
                <a:gd name="T14" fmla="*/ 36 w 90"/>
                <a:gd name="T15" fmla="*/ 91 h 93"/>
                <a:gd name="T16" fmla="*/ 19 w 90"/>
                <a:gd name="T17" fmla="*/ 84 h 93"/>
                <a:gd name="T18" fmla="*/ 8 w 90"/>
                <a:gd name="T19" fmla="*/ 72 h 93"/>
                <a:gd name="T20" fmla="*/ 1 w 90"/>
                <a:gd name="T21" fmla="*/ 56 h 93"/>
                <a:gd name="T22" fmla="*/ 1 w 90"/>
                <a:gd name="T23" fmla="*/ 37 h 93"/>
                <a:gd name="T24" fmla="*/ 8 w 90"/>
                <a:gd name="T25" fmla="*/ 20 h 93"/>
                <a:gd name="T26" fmla="*/ 19 w 90"/>
                <a:gd name="T27" fmla="*/ 7 h 93"/>
                <a:gd name="T28" fmla="*/ 36 w 90"/>
                <a:gd name="T29" fmla="*/ 0 h 93"/>
                <a:gd name="T30" fmla="*/ 54 w 90"/>
                <a:gd name="T31" fmla="*/ 0 h 93"/>
                <a:gd name="T32" fmla="*/ 30 w 90"/>
                <a:gd name="T33" fmla="*/ 9 h 93"/>
                <a:gd name="T34" fmla="*/ 18 w 90"/>
                <a:gd name="T35" fmla="*/ 17 h 93"/>
                <a:gd name="T36" fmla="*/ 10 w 90"/>
                <a:gd name="T37" fmla="*/ 30 h 93"/>
                <a:gd name="T38" fmla="*/ 6 w 90"/>
                <a:gd name="T39" fmla="*/ 46 h 93"/>
                <a:gd name="T40" fmla="*/ 10 w 90"/>
                <a:gd name="T41" fmla="*/ 61 h 93"/>
                <a:gd name="T42" fmla="*/ 18 w 90"/>
                <a:gd name="T43" fmla="*/ 74 h 93"/>
                <a:gd name="T44" fmla="*/ 30 w 90"/>
                <a:gd name="T45" fmla="*/ 82 h 93"/>
                <a:gd name="T46" fmla="*/ 45 w 90"/>
                <a:gd name="T47" fmla="*/ 86 h 93"/>
                <a:gd name="T48" fmla="*/ 61 w 90"/>
                <a:gd name="T49" fmla="*/ 82 h 93"/>
                <a:gd name="T50" fmla="*/ 72 w 90"/>
                <a:gd name="T51" fmla="*/ 74 h 93"/>
                <a:gd name="T52" fmla="*/ 80 w 90"/>
                <a:gd name="T53" fmla="*/ 61 h 93"/>
                <a:gd name="T54" fmla="*/ 83 w 90"/>
                <a:gd name="T55" fmla="*/ 46 h 93"/>
                <a:gd name="T56" fmla="*/ 80 w 90"/>
                <a:gd name="T57" fmla="*/ 30 h 93"/>
                <a:gd name="T58" fmla="*/ 72 w 90"/>
                <a:gd name="T59" fmla="*/ 17 h 93"/>
                <a:gd name="T60" fmla="*/ 61 w 90"/>
                <a:gd name="T61" fmla="*/ 9 h 93"/>
                <a:gd name="T62" fmla="*/ 45 w 90"/>
                <a:gd name="T63" fmla="*/ 6 h 93"/>
                <a:gd name="T64" fmla="*/ 30 w 90"/>
                <a:gd name="T65" fmla="*/ 9 h 93"/>
                <a:gd name="T66" fmla="*/ 29 w 90"/>
                <a:gd name="T67" fmla="*/ 20 h 93"/>
                <a:gd name="T68" fmla="*/ 56 w 90"/>
                <a:gd name="T69" fmla="*/ 20 h 93"/>
                <a:gd name="T70" fmla="*/ 62 w 90"/>
                <a:gd name="T71" fmla="*/ 23 h 93"/>
                <a:gd name="T72" fmla="*/ 66 w 90"/>
                <a:gd name="T73" fmla="*/ 34 h 93"/>
                <a:gd name="T74" fmla="*/ 62 w 90"/>
                <a:gd name="T75" fmla="*/ 44 h 93"/>
                <a:gd name="T76" fmla="*/ 57 w 90"/>
                <a:gd name="T77" fmla="*/ 47 h 93"/>
                <a:gd name="T78" fmla="*/ 61 w 90"/>
                <a:gd name="T79" fmla="*/ 73 h 93"/>
                <a:gd name="T80" fmla="*/ 35 w 90"/>
                <a:gd name="T81" fmla="*/ 73 h 93"/>
                <a:gd name="T82" fmla="*/ 49 w 90"/>
                <a:gd name="T83" fmla="*/ 43 h 93"/>
                <a:gd name="T84" fmla="*/ 58 w 90"/>
                <a:gd name="T85" fmla="*/ 39 h 93"/>
                <a:gd name="T86" fmla="*/ 59 w 90"/>
                <a:gd name="T87" fmla="*/ 34 h 93"/>
                <a:gd name="T88" fmla="*/ 58 w 90"/>
                <a:gd name="T89" fmla="*/ 29 h 93"/>
                <a:gd name="T90" fmla="*/ 52 w 90"/>
                <a:gd name="T91" fmla="*/ 25 h 93"/>
                <a:gd name="T92" fmla="*/ 35 w 90"/>
                <a:gd name="T93" fmla="*/ 24 h 93"/>
                <a:gd name="T94" fmla="*/ 44 w 90"/>
                <a:gd name="T95" fmla="*/ 4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93">
                  <a:moveTo>
                    <a:pt x="63" y="3"/>
                  </a:moveTo>
                  <a:lnTo>
                    <a:pt x="63" y="3"/>
                  </a:lnTo>
                  <a:lnTo>
                    <a:pt x="71" y="7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83" y="20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90" y="37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90" y="56"/>
                  </a:lnTo>
                  <a:lnTo>
                    <a:pt x="87" y="65"/>
                  </a:lnTo>
                  <a:lnTo>
                    <a:pt x="87" y="65"/>
                  </a:lnTo>
                  <a:lnTo>
                    <a:pt x="83" y="72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1" y="84"/>
                  </a:lnTo>
                  <a:lnTo>
                    <a:pt x="63" y="89"/>
                  </a:lnTo>
                  <a:lnTo>
                    <a:pt x="63" y="89"/>
                  </a:lnTo>
                  <a:lnTo>
                    <a:pt x="54" y="91"/>
                  </a:lnTo>
                  <a:lnTo>
                    <a:pt x="45" y="93"/>
                  </a:lnTo>
                  <a:lnTo>
                    <a:pt x="45" y="93"/>
                  </a:lnTo>
                  <a:lnTo>
                    <a:pt x="36" y="91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19" y="84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8" y="72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1" y="5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37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8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7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63" y="3"/>
                  </a:lnTo>
                  <a:lnTo>
                    <a:pt x="63" y="3"/>
                  </a:lnTo>
                  <a:close/>
                  <a:moveTo>
                    <a:pt x="30" y="9"/>
                  </a:moveTo>
                  <a:lnTo>
                    <a:pt x="30" y="9"/>
                  </a:lnTo>
                  <a:lnTo>
                    <a:pt x="23" y="13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8" y="38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8" y="54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3" y="68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23" y="79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37" y="84"/>
                  </a:lnTo>
                  <a:lnTo>
                    <a:pt x="45" y="86"/>
                  </a:lnTo>
                  <a:lnTo>
                    <a:pt x="45" y="86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1" y="82"/>
                  </a:lnTo>
                  <a:lnTo>
                    <a:pt x="66" y="79"/>
                  </a:lnTo>
                  <a:lnTo>
                    <a:pt x="72" y="74"/>
                  </a:lnTo>
                  <a:lnTo>
                    <a:pt x="72" y="74"/>
                  </a:lnTo>
                  <a:lnTo>
                    <a:pt x="76" y="68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82" y="54"/>
                  </a:lnTo>
                  <a:lnTo>
                    <a:pt x="83" y="46"/>
                  </a:lnTo>
                  <a:lnTo>
                    <a:pt x="83" y="46"/>
                  </a:lnTo>
                  <a:lnTo>
                    <a:pt x="82" y="38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76" y="23"/>
                  </a:lnTo>
                  <a:lnTo>
                    <a:pt x="72" y="17"/>
                  </a:lnTo>
                  <a:lnTo>
                    <a:pt x="72" y="17"/>
                  </a:lnTo>
                  <a:lnTo>
                    <a:pt x="66" y="13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53" y="7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37" y="7"/>
                  </a:lnTo>
                  <a:lnTo>
                    <a:pt x="30" y="9"/>
                  </a:lnTo>
                  <a:lnTo>
                    <a:pt x="30" y="9"/>
                  </a:lnTo>
                  <a:close/>
                  <a:moveTo>
                    <a:pt x="29" y="73"/>
                  </a:moveTo>
                  <a:lnTo>
                    <a:pt x="29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56" y="20"/>
                  </a:lnTo>
                  <a:lnTo>
                    <a:pt x="59" y="21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5" y="28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5" y="40"/>
                  </a:lnTo>
                  <a:lnTo>
                    <a:pt x="65" y="40"/>
                  </a:lnTo>
                  <a:lnTo>
                    <a:pt x="62" y="44"/>
                  </a:lnTo>
                  <a:lnTo>
                    <a:pt x="62" y="44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53" y="49"/>
                  </a:lnTo>
                  <a:lnTo>
                    <a:pt x="69" y="73"/>
                  </a:lnTo>
                  <a:lnTo>
                    <a:pt x="61" y="73"/>
                  </a:lnTo>
                  <a:lnTo>
                    <a:pt x="46" y="49"/>
                  </a:lnTo>
                  <a:lnTo>
                    <a:pt x="35" y="49"/>
                  </a:lnTo>
                  <a:lnTo>
                    <a:pt x="35" y="73"/>
                  </a:lnTo>
                  <a:lnTo>
                    <a:pt x="29" y="73"/>
                  </a:lnTo>
                  <a:close/>
                  <a:moveTo>
                    <a:pt x="49" y="43"/>
                  </a:moveTo>
                  <a:lnTo>
                    <a:pt x="49" y="43"/>
                  </a:lnTo>
                  <a:lnTo>
                    <a:pt x="55" y="42"/>
                  </a:lnTo>
                  <a:lnTo>
                    <a:pt x="55" y="42"/>
                  </a:lnTo>
                  <a:lnTo>
                    <a:pt x="58" y="39"/>
                  </a:lnTo>
                  <a:lnTo>
                    <a:pt x="58" y="39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4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7" y="24"/>
                  </a:lnTo>
                  <a:lnTo>
                    <a:pt x="35" y="24"/>
                  </a:lnTo>
                  <a:lnTo>
                    <a:pt x="35" y="43"/>
                  </a:lnTo>
                  <a:lnTo>
                    <a:pt x="44" y="43"/>
                  </a:lnTo>
                  <a:lnTo>
                    <a:pt x="44" y="43"/>
                  </a:lnTo>
                  <a:lnTo>
                    <a:pt x="49" y="43"/>
                  </a:lnTo>
                  <a:lnTo>
                    <a:pt x="4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531081203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 preserve="1" userDrawn="1">
  <p:cSld name="Closing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>
            <a:spLocks/>
          </p:cNvSpPr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800">
              <a:solidFill>
                <a:schemeClr val="bg1"/>
              </a:solidFill>
            </a:endParaRPr>
          </a:p>
        </p:txBody>
      </p:sp>
      <p:sp>
        <p:nvSpPr>
          <p:cNvPr id="9" name="Classification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9996488" y="360703"/>
            <a:ext cx="1728788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000" b="1">
                <a:solidFill>
                  <a:schemeClr val="bg1"/>
                </a:solidFill>
              </a:rPr>
              <a:t>Internal Use Only</a:t>
            </a:r>
          </a:p>
        </p:txBody>
      </p:sp>
      <p:sp>
        <p:nvSpPr>
          <p:cNvPr id="10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11099006" y="157507"/>
            <a:ext cx="626270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000" b="1">
                <a:solidFill>
                  <a:schemeClr val="bg1"/>
                </a:solidFill>
              </a:rPr>
              <a:t>Status</a:t>
            </a:r>
          </a:p>
        </p:txBody>
      </p:sp>
      <p:pic>
        <p:nvPicPr>
          <p:cNvPr id="7" name="Group 10">
            <a:extLst>
              <a:ext uri="{FF2B5EF4-FFF2-40B4-BE49-F238E27FC236}">
                <a16:creationId xmlns:a16="http://schemas.microsoft.com/office/drawing/2014/main" id="{724F80B4-F3A6-4C1B-B034-EEFD2F679A30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516" y="3190323"/>
            <a:ext cx="2529003" cy="28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4862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_Disclaimer" preserve="1" userDrawn="1">
  <p:cSld name="Closing Slide_Disclaim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>
            <a:spLocks/>
          </p:cNvSpPr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800">
              <a:solidFill>
                <a:schemeClr val="bg1"/>
              </a:solidFill>
            </a:endParaRPr>
          </a:p>
        </p:txBody>
      </p:sp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707DB268-17A7-4AA0-9C75-44BCBADA99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4101" y="4649261"/>
            <a:ext cx="11134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lassification" hidden="1">
            <a:extLst>
              <a:ext uri="{FF2B5EF4-FFF2-40B4-BE49-F238E27FC236}">
                <a16:creationId xmlns:a16="http://schemas.microsoft.com/office/drawing/2014/main" id="{6EBE45A2-7A68-4BEC-8E46-033EA77875B2}"/>
              </a:ext>
            </a:extLst>
          </p:cNvPr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9996488" y="360703"/>
            <a:ext cx="1728788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000" b="1">
                <a:solidFill>
                  <a:schemeClr val="bg1"/>
                </a:solidFill>
              </a:rPr>
              <a:t>Internal Use Only</a:t>
            </a:r>
          </a:p>
        </p:txBody>
      </p:sp>
      <p:sp>
        <p:nvSpPr>
          <p:cNvPr id="15" name="Status" hidden="1">
            <a:extLst>
              <a:ext uri="{FF2B5EF4-FFF2-40B4-BE49-F238E27FC236}">
                <a16:creationId xmlns:a16="http://schemas.microsoft.com/office/drawing/2014/main" id="{CBB60D12-93B6-43BD-A220-8FB0278B846F}"/>
              </a:ext>
            </a:extLst>
          </p:cNvPr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11099006" y="157507"/>
            <a:ext cx="626270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000" b="1">
                <a:solidFill>
                  <a:schemeClr val="bg1"/>
                </a:solidFill>
              </a:rPr>
              <a:t>Status</a:t>
            </a:r>
          </a:p>
        </p:txBody>
      </p:sp>
      <p:pic>
        <p:nvPicPr>
          <p:cNvPr id="9" name="Group 10">
            <a:extLst>
              <a:ext uri="{FF2B5EF4-FFF2-40B4-BE49-F238E27FC236}">
                <a16:creationId xmlns:a16="http://schemas.microsoft.com/office/drawing/2014/main" id="{A2A83873-E008-441A-917E-14AC97FBE25C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516" y="3190323"/>
            <a:ext cx="2529003" cy="28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9680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79CA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s-CL" spc="70"/>
              <a:t>May 9, 2023 | EEBB</a:t>
            </a:r>
            <a:endParaRPr spc="5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spcBef>
                <a:spcPts val="85"/>
              </a:spcBef>
            </a:pPr>
            <a:fld id="{84ACBFD1-D29D-4A91-8A03-49A4195A727F}" type="slidenum">
              <a:rPr lang="es-CL" spc="40" smtClean="0"/>
              <a:pPr marL="38100">
                <a:spcBef>
                  <a:spcPts val="85"/>
                </a:spcBef>
              </a:pPr>
              <a:t>‹Nº›</a:t>
            </a:fld>
            <a:r>
              <a:rPr lang="es-CL" spc="40"/>
              <a:t>/25</a:t>
            </a:r>
            <a:endParaRPr lang="es-CL" spc="40" dirty="0"/>
          </a:p>
        </p:txBody>
      </p:sp>
    </p:spTree>
    <p:extLst>
      <p:ext uri="{BB962C8B-B14F-4D97-AF65-F5344CB8AC3E}">
        <p14:creationId xmlns:p14="http://schemas.microsoft.com/office/powerpoint/2010/main" val="374489375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_Secondary text" preserve="1" userDrawn="1">
  <p:cSld name="Title and Content_Secondar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4795D-2D0A-4DD3-8E33-F6C281FE2745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95326" y="1500508"/>
            <a:ext cx="8091704" cy="58477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CL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s-CL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95326" y="2156131"/>
            <a:ext cx="10881774" cy="4031945"/>
          </a:xfrm>
        </p:spPr>
        <p:txBody>
          <a:bodyPr/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8" name="Source" hidden="1"/>
          <p:cNvSpPr txBox="1"/>
          <p:nvPr userDrawn="1">
            <p:custDataLst>
              <p:tags r:id="rId2"/>
            </p:custDataLst>
          </p:nvPr>
        </p:nvSpPr>
        <p:spPr>
          <a:xfrm rot="10800000" flipV="1">
            <a:off x="5988570" y="6222957"/>
            <a:ext cx="558853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s-CL" sz="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839012112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59834" y="204788"/>
            <a:ext cx="8525933" cy="11490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lide Number Placeholder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78240" y="4783457"/>
            <a:ext cx="2804160" cy="369332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5BB1E-AD93-47C9-8547-89D2D662C23B}" type="slidenum">
              <a:rPr lang="es-CL" altLang="zh-CN" sz="1800" smtClean="0"/>
              <a:pPr>
                <a:defRPr/>
              </a:pPr>
              <a:t>‹Nº›</a:t>
            </a:fld>
            <a:r>
              <a:rPr lang="es-CL" altLang="zh-CN" sz="1800"/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367224455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color" preserve="1" userDrawn="1">
  <p:cSld name="Title Slide with colo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80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3146069" y="3920017"/>
            <a:ext cx="6912330" cy="7894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CL"/>
              <a:t>Click to edit Master subtitle style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 bwMode="gray">
          <a:xfrm>
            <a:off x="3146068" y="2739922"/>
            <a:ext cx="6912331" cy="1098762"/>
          </a:xfrm>
        </p:spPr>
        <p:txBody>
          <a:bodyPr wrap="square" anchor="t" anchorCtr="0">
            <a:noAutofit/>
          </a:bodyPr>
          <a:lstStyle>
            <a:lvl1pPr algn="l">
              <a:lnSpc>
                <a:spcPct val="85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s-CL"/>
              <a:t>Click to edit Master title style</a:t>
            </a:r>
          </a:p>
        </p:txBody>
      </p:sp>
      <p:sp>
        <p:nvSpPr>
          <p:cNvPr id="8" name="Classification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9996488" y="360703"/>
            <a:ext cx="1728788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300" b="1">
                <a:solidFill>
                  <a:schemeClr val="bg1"/>
                </a:solidFill>
              </a:rPr>
              <a:t>Internal Use Only</a:t>
            </a:r>
          </a:p>
        </p:txBody>
      </p:sp>
      <p:sp>
        <p:nvSpPr>
          <p:cNvPr id="11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11099006" y="157507"/>
            <a:ext cx="626270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300" b="1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146068" y="5979695"/>
            <a:ext cx="2598239" cy="263149"/>
          </a:xfrm>
        </p:spPr>
        <p:txBody>
          <a:bodyPr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lang="de-DE" sz="1800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CL"/>
              <a:t>Business Descriptor</a:t>
            </a:r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6A59AA0E-CB87-42A3-B033-3C1543F9707B}"/>
              </a:ext>
            </a:extLst>
          </p:cNvPr>
          <p:cNvGrpSpPr/>
          <p:nvPr userDrawn="1">
            <p:custDataLst>
              <p:tags r:id="rId4"/>
            </p:custDataLst>
          </p:nvPr>
        </p:nvGrpSpPr>
        <p:grpSpPr>
          <a:xfrm>
            <a:off x="696118" y="2840038"/>
            <a:ext cx="1739900" cy="184150"/>
            <a:chOff x="684213" y="2840038"/>
            <a:chExt cx="1739900" cy="184150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1B15B40-EC82-4BE2-B03E-D454914FE5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213" y="2840038"/>
              <a:ext cx="1657350" cy="184150"/>
            </a:xfrm>
            <a:custGeom>
              <a:avLst/>
              <a:gdLst>
                <a:gd name="T0" fmla="*/ 3069 w 3132"/>
                <a:gd name="T1" fmla="*/ 202 h 348"/>
                <a:gd name="T2" fmla="*/ 3069 w 3132"/>
                <a:gd name="T3" fmla="*/ 143 h 348"/>
                <a:gd name="T4" fmla="*/ 3043 w 3132"/>
                <a:gd name="T5" fmla="*/ 348 h 348"/>
                <a:gd name="T6" fmla="*/ 3090 w 3132"/>
                <a:gd name="T7" fmla="*/ 341 h 348"/>
                <a:gd name="T8" fmla="*/ 3116 w 3132"/>
                <a:gd name="T9" fmla="*/ 324 h 348"/>
                <a:gd name="T10" fmla="*/ 3130 w 3132"/>
                <a:gd name="T11" fmla="*/ 299 h 348"/>
                <a:gd name="T12" fmla="*/ 3132 w 3132"/>
                <a:gd name="T13" fmla="*/ 234 h 348"/>
                <a:gd name="T14" fmla="*/ 3125 w 3132"/>
                <a:gd name="T15" fmla="*/ 213 h 348"/>
                <a:gd name="T16" fmla="*/ 3120 w 3132"/>
                <a:gd name="T17" fmla="*/ 136 h 348"/>
                <a:gd name="T18" fmla="*/ 3132 w 3132"/>
                <a:gd name="T19" fmla="*/ 109 h 348"/>
                <a:gd name="T20" fmla="*/ 3131 w 3132"/>
                <a:gd name="T21" fmla="*/ 57 h 348"/>
                <a:gd name="T22" fmla="*/ 3121 w 3132"/>
                <a:gd name="T23" fmla="*/ 30 h 348"/>
                <a:gd name="T24" fmla="*/ 3098 w 3132"/>
                <a:gd name="T25" fmla="*/ 11 h 348"/>
                <a:gd name="T26" fmla="*/ 3064 w 3132"/>
                <a:gd name="T27" fmla="*/ 1 h 348"/>
                <a:gd name="T28" fmla="*/ 3043 w 3132"/>
                <a:gd name="T29" fmla="*/ 348 h 348"/>
                <a:gd name="T30" fmla="*/ 2395 w 3132"/>
                <a:gd name="T31" fmla="*/ 202 h 348"/>
                <a:gd name="T32" fmla="*/ 2395 w 3132"/>
                <a:gd name="T33" fmla="*/ 143 h 348"/>
                <a:gd name="T34" fmla="*/ 2368 w 3132"/>
                <a:gd name="T35" fmla="*/ 348 h 348"/>
                <a:gd name="T36" fmla="*/ 2416 w 3132"/>
                <a:gd name="T37" fmla="*/ 341 h 348"/>
                <a:gd name="T38" fmla="*/ 2442 w 3132"/>
                <a:gd name="T39" fmla="*/ 324 h 348"/>
                <a:gd name="T40" fmla="*/ 2456 w 3132"/>
                <a:gd name="T41" fmla="*/ 299 h 348"/>
                <a:gd name="T42" fmla="*/ 2458 w 3132"/>
                <a:gd name="T43" fmla="*/ 234 h 348"/>
                <a:gd name="T44" fmla="*/ 2451 w 3132"/>
                <a:gd name="T45" fmla="*/ 213 h 348"/>
                <a:gd name="T46" fmla="*/ 2446 w 3132"/>
                <a:gd name="T47" fmla="*/ 136 h 348"/>
                <a:gd name="T48" fmla="*/ 2458 w 3132"/>
                <a:gd name="T49" fmla="*/ 109 h 348"/>
                <a:gd name="T50" fmla="*/ 2457 w 3132"/>
                <a:gd name="T51" fmla="*/ 57 h 348"/>
                <a:gd name="T52" fmla="*/ 2446 w 3132"/>
                <a:gd name="T53" fmla="*/ 30 h 348"/>
                <a:gd name="T54" fmla="*/ 2424 w 3132"/>
                <a:gd name="T55" fmla="*/ 11 h 348"/>
                <a:gd name="T56" fmla="*/ 2390 w 3132"/>
                <a:gd name="T57" fmla="*/ 1 h 348"/>
                <a:gd name="T58" fmla="*/ 2368 w 3132"/>
                <a:gd name="T59" fmla="*/ 348 h 348"/>
                <a:gd name="T60" fmla="*/ 1374 w 3132"/>
                <a:gd name="T61" fmla="*/ 0 h 348"/>
                <a:gd name="T62" fmla="*/ 1312 w 3132"/>
                <a:gd name="T63" fmla="*/ 278 h 348"/>
                <a:gd name="T64" fmla="*/ 1320 w 3132"/>
                <a:gd name="T65" fmla="*/ 309 h 348"/>
                <a:gd name="T66" fmla="*/ 1338 w 3132"/>
                <a:gd name="T67" fmla="*/ 331 h 348"/>
                <a:gd name="T68" fmla="*/ 1367 w 3132"/>
                <a:gd name="T69" fmla="*/ 346 h 348"/>
                <a:gd name="T70" fmla="*/ 1681 w 3132"/>
                <a:gd name="T71" fmla="*/ 348 h 348"/>
                <a:gd name="T72" fmla="*/ 1711 w 3132"/>
                <a:gd name="T73" fmla="*/ 346 h 348"/>
                <a:gd name="T74" fmla="*/ 1740 w 3132"/>
                <a:gd name="T75" fmla="*/ 331 h 348"/>
                <a:gd name="T76" fmla="*/ 1758 w 3132"/>
                <a:gd name="T77" fmla="*/ 309 h 348"/>
                <a:gd name="T78" fmla="*/ 1766 w 3132"/>
                <a:gd name="T79" fmla="*/ 278 h 348"/>
                <a:gd name="T80" fmla="*/ 698 w 3132"/>
                <a:gd name="T81" fmla="*/ 142 h 348"/>
                <a:gd name="T82" fmla="*/ 698 w 3132"/>
                <a:gd name="T83" fmla="*/ 348 h 348"/>
                <a:gd name="T84" fmla="*/ 1095 w 3132"/>
                <a:gd name="T85" fmla="*/ 348 h 348"/>
                <a:gd name="T86" fmla="*/ 698 w 3132"/>
                <a:gd name="T87" fmla="*/ 142 h 348"/>
                <a:gd name="T88" fmla="*/ 85 w 3132"/>
                <a:gd name="T89" fmla="*/ 0 h 348"/>
                <a:gd name="T90" fmla="*/ 47 w 3132"/>
                <a:gd name="T91" fmla="*/ 5 h 348"/>
                <a:gd name="T92" fmla="*/ 20 w 3132"/>
                <a:gd name="T93" fmla="*/ 21 h 348"/>
                <a:gd name="T94" fmla="*/ 5 w 3132"/>
                <a:gd name="T95" fmla="*/ 46 h 348"/>
                <a:gd name="T96" fmla="*/ 0 w 3132"/>
                <a:gd name="T97" fmla="*/ 79 h 348"/>
                <a:gd name="T98" fmla="*/ 1 w 3132"/>
                <a:gd name="T99" fmla="*/ 286 h 348"/>
                <a:gd name="T100" fmla="*/ 11 w 3132"/>
                <a:gd name="T101" fmla="*/ 315 h 348"/>
                <a:gd name="T102" fmla="*/ 33 w 3132"/>
                <a:gd name="T103" fmla="*/ 336 h 348"/>
                <a:gd name="T104" fmla="*/ 64 w 3132"/>
                <a:gd name="T105" fmla="*/ 347 h 348"/>
                <a:gd name="T106" fmla="*/ 453 w 3132"/>
                <a:gd name="T107" fmla="*/ 28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32" h="348">
                  <a:moveTo>
                    <a:pt x="3069" y="289"/>
                  </a:moveTo>
                  <a:lnTo>
                    <a:pt x="2720" y="289"/>
                  </a:lnTo>
                  <a:lnTo>
                    <a:pt x="2720" y="202"/>
                  </a:lnTo>
                  <a:lnTo>
                    <a:pt x="3069" y="202"/>
                  </a:lnTo>
                  <a:lnTo>
                    <a:pt x="3069" y="289"/>
                  </a:lnTo>
                  <a:close/>
                  <a:moveTo>
                    <a:pt x="2720" y="59"/>
                  </a:moveTo>
                  <a:lnTo>
                    <a:pt x="3069" y="59"/>
                  </a:lnTo>
                  <a:lnTo>
                    <a:pt x="3069" y="143"/>
                  </a:lnTo>
                  <a:lnTo>
                    <a:pt x="2720" y="143"/>
                  </a:lnTo>
                  <a:lnTo>
                    <a:pt x="2720" y="59"/>
                  </a:lnTo>
                  <a:close/>
                  <a:moveTo>
                    <a:pt x="3043" y="348"/>
                  </a:moveTo>
                  <a:lnTo>
                    <a:pt x="3043" y="348"/>
                  </a:lnTo>
                  <a:lnTo>
                    <a:pt x="3064" y="347"/>
                  </a:lnTo>
                  <a:lnTo>
                    <a:pt x="3073" y="346"/>
                  </a:lnTo>
                  <a:lnTo>
                    <a:pt x="3083" y="343"/>
                  </a:lnTo>
                  <a:lnTo>
                    <a:pt x="3090" y="341"/>
                  </a:lnTo>
                  <a:lnTo>
                    <a:pt x="3098" y="337"/>
                  </a:lnTo>
                  <a:lnTo>
                    <a:pt x="3105" y="334"/>
                  </a:lnTo>
                  <a:lnTo>
                    <a:pt x="3111" y="329"/>
                  </a:lnTo>
                  <a:lnTo>
                    <a:pt x="3116" y="324"/>
                  </a:lnTo>
                  <a:lnTo>
                    <a:pt x="3121" y="318"/>
                  </a:lnTo>
                  <a:lnTo>
                    <a:pt x="3124" y="312"/>
                  </a:lnTo>
                  <a:lnTo>
                    <a:pt x="3128" y="307"/>
                  </a:lnTo>
                  <a:lnTo>
                    <a:pt x="3130" y="299"/>
                  </a:lnTo>
                  <a:lnTo>
                    <a:pt x="3131" y="291"/>
                  </a:lnTo>
                  <a:lnTo>
                    <a:pt x="3132" y="284"/>
                  </a:lnTo>
                  <a:lnTo>
                    <a:pt x="3132" y="275"/>
                  </a:lnTo>
                  <a:lnTo>
                    <a:pt x="3132" y="234"/>
                  </a:lnTo>
                  <a:lnTo>
                    <a:pt x="3132" y="234"/>
                  </a:lnTo>
                  <a:lnTo>
                    <a:pt x="3132" y="226"/>
                  </a:lnTo>
                  <a:lnTo>
                    <a:pt x="3130" y="219"/>
                  </a:lnTo>
                  <a:lnTo>
                    <a:pt x="3125" y="213"/>
                  </a:lnTo>
                  <a:lnTo>
                    <a:pt x="3120" y="207"/>
                  </a:lnTo>
                  <a:lnTo>
                    <a:pt x="3079" y="172"/>
                  </a:lnTo>
                  <a:lnTo>
                    <a:pt x="3120" y="136"/>
                  </a:lnTo>
                  <a:lnTo>
                    <a:pt x="3120" y="136"/>
                  </a:lnTo>
                  <a:lnTo>
                    <a:pt x="3125" y="130"/>
                  </a:lnTo>
                  <a:lnTo>
                    <a:pt x="3130" y="124"/>
                  </a:lnTo>
                  <a:lnTo>
                    <a:pt x="3132" y="117"/>
                  </a:lnTo>
                  <a:lnTo>
                    <a:pt x="3132" y="109"/>
                  </a:lnTo>
                  <a:lnTo>
                    <a:pt x="3132" y="73"/>
                  </a:lnTo>
                  <a:lnTo>
                    <a:pt x="3132" y="73"/>
                  </a:lnTo>
                  <a:lnTo>
                    <a:pt x="3132" y="64"/>
                  </a:lnTo>
                  <a:lnTo>
                    <a:pt x="3131" y="57"/>
                  </a:lnTo>
                  <a:lnTo>
                    <a:pt x="3130" y="49"/>
                  </a:lnTo>
                  <a:lnTo>
                    <a:pt x="3128" y="41"/>
                  </a:lnTo>
                  <a:lnTo>
                    <a:pt x="3124" y="36"/>
                  </a:lnTo>
                  <a:lnTo>
                    <a:pt x="3121" y="30"/>
                  </a:lnTo>
                  <a:lnTo>
                    <a:pt x="3116" y="24"/>
                  </a:lnTo>
                  <a:lnTo>
                    <a:pt x="3111" y="19"/>
                  </a:lnTo>
                  <a:lnTo>
                    <a:pt x="3105" y="14"/>
                  </a:lnTo>
                  <a:lnTo>
                    <a:pt x="3098" y="11"/>
                  </a:lnTo>
                  <a:lnTo>
                    <a:pt x="3090" y="7"/>
                  </a:lnTo>
                  <a:lnTo>
                    <a:pt x="3083" y="5"/>
                  </a:lnTo>
                  <a:lnTo>
                    <a:pt x="3073" y="2"/>
                  </a:lnTo>
                  <a:lnTo>
                    <a:pt x="3064" y="1"/>
                  </a:lnTo>
                  <a:lnTo>
                    <a:pt x="3043" y="0"/>
                  </a:lnTo>
                  <a:lnTo>
                    <a:pt x="2657" y="0"/>
                  </a:lnTo>
                  <a:lnTo>
                    <a:pt x="2657" y="348"/>
                  </a:lnTo>
                  <a:lnTo>
                    <a:pt x="3043" y="348"/>
                  </a:lnTo>
                  <a:close/>
                  <a:moveTo>
                    <a:pt x="2395" y="289"/>
                  </a:moveTo>
                  <a:lnTo>
                    <a:pt x="2046" y="289"/>
                  </a:lnTo>
                  <a:lnTo>
                    <a:pt x="2046" y="202"/>
                  </a:lnTo>
                  <a:lnTo>
                    <a:pt x="2395" y="202"/>
                  </a:lnTo>
                  <a:lnTo>
                    <a:pt x="2395" y="289"/>
                  </a:lnTo>
                  <a:close/>
                  <a:moveTo>
                    <a:pt x="2046" y="59"/>
                  </a:moveTo>
                  <a:lnTo>
                    <a:pt x="2395" y="59"/>
                  </a:lnTo>
                  <a:lnTo>
                    <a:pt x="2395" y="143"/>
                  </a:lnTo>
                  <a:lnTo>
                    <a:pt x="2046" y="143"/>
                  </a:lnTo>
                  <a:lnTo>
                    <a:pt x="2046" y="59"/>
                  </a:lnTo>
                  <a:close/>
                  <a:moveTo>
                    <a:pt x="2368" y="348"/>
                  </a:moveTo>
                  <a:lnTo>
                    <a:pt x="2368" y="348"/>
                  </a:lnTo>
                  <a:lnTo>
                    <a:pt x="2390" y="347"/>
                  </a:lnTo>
                  <a:lnTo>
                    <a:pt x="2399" y="346"/>
                  </a:lnTo>
                  <a:lnTo>
                    <a:pt x="2408" y="343"/>
                  </a:lnTo>
                  <a:lnTo>
                    <a:pt x="2416" y="341"/>
                  </a:lnTo>
                  <a:lnTo>
                    <a:pt x="2424" y="337"/>
                  </a:lnTo>
                  <a:lnTo>
                    <a:pt x="2431" y="334"/>
                  </a:lnTo>
                  <a:lnTo>
                    <a:pt x="2437" y="329"/>
                  </a:lnTo>
                  <a:lnTo>
                    <a:pt x="2442" y="324"/>
                  </a:lnTo>
                  <a:lnTo>
                    <a:pt x="2446" y="318"/>
                  </a:lnTo>
                  <a:lnTo>
                    <a:pt x="2450" y="312"/>
                  </a:lnTo>
                  <a:lnTo>
                    <a:pt x="2454" y="307"/>
                  </a:lnTo>
                  <a:lnTo>
                    <a:pt x="2456" y="299"/>
                  </a:lnTo>
                  <a:lnTo>
                    <a:pt x="2457" y="291"/>
                  </a:lnTo>
                  <a:lnTo>
                    <a:pt x="2458" y="284"/>
                  </a:lnTo>
                  <a:lnTo>
                    <a:pt x="2458" y="275"/>
                  </a:lnTo>
                  <a:lnTo>
                    <a:pt x="2458" y="234"/>
                  </a:lnTo>
                  <a:lnTo>
                    <a:pt x="2458" y="234"/>
                  </a:lnTo>
                  <a:lnTo>
                    <a:pt x="2458" y="226"/>
                  </a:lnTo>
                  <a:lnTo>
                    <a:pt x="2455" y="219"/>
                  </a:lnTo>
                  <a:lnTo>
                    <a:pt x="2451" y="213"/>
                  </a:lnTo>
                  <a:lnTo>
                    <a:pt x="2446" y="207"/>
                  </a:lnTo>
                  <a:lnTo>
                    <a:pt x="2405" y="172"/>
                  </a:lnTo>
                  <a:lnTo>
                    <a:pt x="2446" y="136"/>
                  </a:lnTo>
                  <a:lnTo>
                    <a:pt x="2446" y="136"/>
                  </a:lnTo>
                  <a:lnTo>
                    <a:pt x="2451" y="130"/>
                  </a:lnTo>
                  <a:lnTo>
                    <a:pt x="2455" y="124"/>
                  </a:lnTo>
                  <a:lnTo>
                    <a:pt x="2458" y="117"/>
                  </a:lnTo>
                  <a:lnTo>
                    <a:pt x="2458" y="109"/>
                  </a:lnTo>
                  <a:lnTo>
                    <a:pt x="2458" y="73"/>
                  </a:lnTo>
                  <a:lnTo>
                    <a:pt x="2458" y="73"/>
                  </a:lnTo>
                  <a:lnTo>
                    <a:pt x="2458" y="64"/>
                  </a:lnTo>
                  <a:lnTo>
                    <a:pt x="2457" y="57"/>
                  </a:lnTo>
                  <a:lnTo>
                    <a:pt x="2456" y="49"/>
                  </a:lnTo>
                  <a:lnTo>
                    <a:pt x="2454" y="41"/>
                  </a:lnTo>
                  <a:lnTo>
                    <a:pt x="2450" y="36"/>
                  </a:lnTo>
                  <a:lnTo>
                    <a:pt x="2446" y="30"/>
                  </a:lnTo>
                  <a:lnTo>
                    <a:pt x="2442" y="24"/>
                  </a:lnTo>
                  <a:lnTo>
                    <a:pt x="2437" y="19"/>
                  </a:lnTo>
                  <a:lnTo>
                    <a:pt x="2431" y="14"/>
                  </a:lnTo>
                  <a:lnTo>
                    <a:pt x="2424" y="11"/>
                  </a:lnTo>
                  <a:lnTo>
                    <a:pt x="2416" y="7"/>
                  </a:lnTo>
                  <a:lnTo>
                    <a:pt x="2408" y="5"/>
                  </a:lnTo>
                  <a:lnTo>
                    <a:pt x="2399" y="2"/>
                  </a:lnTo>
                  <a:lnTo>
                    <a:pt x="2390" y="1"/>
                  </a:lnTo>
                  <a:lnTo>
                    <a:pt x="2368" y="0"/>
                  </a:lnTo>
                  <a:lnTo>
                    <a:pt x="1983" y="0"/>
                  </a:lnTo>
                  <a:lnTo>
                    <a:pt x="1983" y="348"/>
                  </a:lnTo>
                  <a:lnTo>
                    <a:pt x="2368" y="348"/>
                  </a:lnTo>
                  <a:close/>
                  <a:moveTo>
                    <a:pt x="1704" y="0"/>
                  </a:moveTo>
                  <a:lnTo>
                    <a:pt x="1704" y="286"/>
                  </a:lnTo>
                  <a:lnTo>
                    <a:pt x="1374" y="286"/>
                  </a:lnTo>
                  <a:lnTo>
                    <a:pt x="1374" y="0"/>
                  </a:lnTo>
                  <a:lnTo>
                    <a:pt x="1311" y="0"/>
                  </a:lnTo>
                  <a:lnTo>
                    <a:pt x="1311" y="269"/>
                  </a:lnTo>
                  <a:lnTo>
                    <a:pt x="1311" y="269"/>
                  </a:lnTo>
                  <a:lnTo>
                    <a:pt x="1312" y="278"/>
                  </a:lnTo>
                  <a:lnTo>
                    <a:pt x="1313" y="286"/>
                  </a:lnTo>
                  <a:lnTo>
                    <a:pt x="1314" y="295"/>
                  </a:lnTo>
                  <a:lnTo>
                    <a:pt x="1317" y="302"/>
                  </a:lnTo>
                  <a:lnTo>
                    <a:pt x="1320" y="309"/>
                  </a:lnTo>
                  <a:lnTo>
                    <a:pt x="1323" y="315"/>
                  </a:lnTo>
                  <a:lnTo>
                    <a:pt x="1328" y="322"/>
                  </a:lnTo>
                  <a:lnTo>
                    <a:pt x="1332" y="327"/>
                  </a:lnTo>
                  <a:lnTo>
                    <a:pt x="1338" y="331"/>
                  </a:lnTo>
                  <a:lnTo>
                    <a:pt x="1345" y="336"/>
                  </a:lnTo>
                  <a:lnTo>
                    <a:pt x="1352" y="340"/>
                  </a:lnTo>
                  <a:lnTo>
                    <a:pt x="1359" y="343"/>
                  </a:lnTo>
                  <a:lnTo>
                    <a:pt x="1367" y="346"/>
                  </a:lnTo>
                  <a:lnTo>
                    <a:pt x="1376" y="347"/>
                  </a:lnTo>
                  <a:lnTo>
                    <a:pt x="1387" y="348"/>
                  </a:lnTo>
                  <a:lnTo>
                    <a:pt x="1397" y="348"/>
                  </a:lnTo>
                  <a:lnTo>
                    <a:pt x="1681" y="348"/>
                  </a:lnTo>
                  <a:lnTo>
                    <a:pt x="1681" y="348"/>
                  </a:lnTo>
                  <a:lnTo>
                    <a:pt x="1691" y="348"/>
                  </a:lnTo>
                  <a:lnTo>
                    <a:pt x="1702" y="347"/>
                  </a:lnTo>
                  <a:lnTo>
                    <a:pt x="1711" y="346"/>
                  </a:lnTo>
                  <a:lnTo>
                    <a:pt x="1719" y="343"/>
                  </a:lnTo>
                  <a:lnTo>
                    <a:pt x="1726" y="340"/>
                  </a:lnTo>
                  <a:lnTo>
                    <a:pt x="1733" y="336"/>
                  </a:lnTo>
                  <a:lnTo>
                    <a:pt x="1740" y="331"/>
                  </a:lnTo>
                  <a:lnTo>
                    <a:pt x="1746" y="327"/>
                  </a:lnTo>
                  <a:lnTo>
                    <a:pt x="1750" y="322"/>
                  </a:lnTo>
                  <a:lnTo>
                    <a:pt x="1755" y="315"/>
                  </a:lnTo>
                  <a:lnTo>
                    <a:pt x="1758" y="309"/>
                  </a:lnTo>
                  <a:lnTo>
                    <a:pt x="1761" y="302"/>
                  </a:lnTo>
                  <a:lnTo>
                    <a:pt x="1764" y="295"/>
                  </a:lnTo>
                  <a:lnTo>
                    <a:pt x="1765" y="286"/>
                  </a:lnTo>
                  <a:lnTo>
                    <a:pt x="1766" y="278"/>
                  </a:lnTo>
                  <a:lnTo>
                    <a:pt x="1767" y="269"/>
                  </a:lnTo>
                  <a:lnTo>
                    <a:pt x="1767" y="0"/>
                  </a:lnTo>
                  <a:lnTo>
                    <a:pt x="1704" y="0"/>
                  </a:lnTo>
                  <a:close/>
                  <a:moveTo>
                    <a:pt x="698" y="142"/>
                  </a:moveTo>
                  <a:lnTo>
                    <a:pt x="698" y="0"/>
                  </a:lnTo>
                  <a:lnTo>
                    <a:pt x="636" y="0"/>
                  </a:lnTo>
                  <a:lnTo>
                    <a:pt x="636" y="348"/>
                  </a:lnTo>
                  <a:lnTo>
                    <a:pt x="698" y="348"/>
                  </a:lnTo>
                  <a:lnTo>
                    <a:pt x="698" y="204"/>
                  </a:lnTo>
                  <a:lnTo>
                    <a:pt x="1033" y="204"/>
                  </a:lnTo>
                  <a:lnTo>
                    <a:pt x="1033" y="348"/>
                  </a:lnTo>
                  <a:lnTo>
                    <a:pt x="1095" y="348"/>
                  </a:lnTo>
                  <a:lnTo>
                    <a:pt x="1095" y="0"/>
                  </a:lnTo>
                  <a:lnTo>
                    <a:pt x="1033" y="0"/>
                  </a:lnTo>
                  <a:lnTo>
                    <a:pt x="1033" y="142"/>
                  </a:lnTo>
                  <a:lnTo>
                    <a:pt x="698" y="142"/>
                  </a:lnTo>
                  <a:close/>
                  <a:moveTo>
                    <a:pt x="453" y="62"/>
                  </a:moveTo>
                  <a:lnTo>
                    <a:pt x="453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4" y="1"/>
                  </a:lnTo>
                  <a:lnTo>
                    <a:pt x="55" y="2"/>
                  </a:lnTo>
                  <a:lnTo>
                    <a:pt x="47" y="5"/>
                  </a:lnTo>
                  <a:lnTo>
                    <a:pt x="40" y="8"/>
                  </a:lnTo>
                  <a:lnTo>
                    <a:pt x="33" y="12"/>
                  </a:lnTo>
                  <a:lnTo>
                    <a:pt x="26" y="17"/>
                  </a:lnTo>
                  <a:lnTo>
                    <a:pt x="20" y="21"/>
                  </a:lnTo>
                  <a:lnTo>
                    <a:pt x="16" y="26"/>
                  </a:lnTo>
                  <a:lnTo>
                    <a:pt x="11" y="33"/>
                  </a:lnTo>
                  <a:lnTo>
                    <a:pt x="8" y="39"/>
                  </a:lnTo>
                  <a:lnTo>
                    <a:pt x="5" y="46"/>
                  </a:lnTo>
                  <a:lnTo>
                    <a:pt x="2" y="53"/>
                  </a:lnTo>
                  <a:lnTo>
                    <a:pt x="1" y="62"/>
                  </a:lnTo>
                  <a:lnTo>
                    <a:pt x="0" y="70"/>
                  </a:lnTo>
                  <a:lnTo>
                    <a:pt x="0" y="7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78"/>
                  </a:lnTo>
                  <a:lnTo>
                    <a:pt x="1" y="286"/>
                  </a:lnTo>
                  <a:lnTo>
                    <a:pt x="2" y="295"/>
                  </a:lnTo>
                  <a:lnTo>
                    <a:pt x="5" y="302"/>
                  </a:lnTo>
                  <a:lnTo>
                    <a:pt x="8" y="309"/>
                  </a:lnTo>
                  <a:lnTo>
                    <a:pt x="11" y="315"/>
                  </a:lnTo>
                  <a:lnTo>
                    <a:pt x="16" y="322"/>
                  </a:lnTo>
                  <a:lnTo>
                    <a:pt x="20" y="327"/>
                  </a:lnTo>
                  <a:lnTo>
                    <a:pt x="26" y="331"/>
                  </a:lnTo>
                  <a:lnTo>
                    <a:pt x="33" y="336"/>
                  </a:lnTo>
                  <a:lnTo>
                    <a:pt x="40" y="340"/>
                  </a:lnTo>
                  <a:lnTo>
                    <a:pt x="47" y="343"/>
                  </a:lnTo>
                  <a:lnTo>
                    <a:pt x="55" y="346"/>
                  </a:lnTo>
                  <a:lnTo>
                    <a:pt x="64" y="347"/>
                  </a:lnTo>
                  <a:lnTo>
                    <a:pt x="75" y="348"/>
                  </a:lnTo>
                  <a:lnTo>
                    <a:pt x="85" y="348"/>
                  </a:lnTo>
                  <a:lnTo>
                    <a:pt x="453" y="348"/>
                  </a:lnTo>
                  <a:lnTo>
                    <a:pt x="453" y="286"/>
                  </a:lnTo>
                  <a:lnTo>
                    <a:pt x="63" y="286"/>
                  </a:lnTo>
                  <a:lnTo>
                    <a:pt x="63" y="62"/>
                  </a:lnTo>
                  <a:lnTo>
                    <a:pt x="453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0A69284-E422-49CD-B8A1-54A9A1EE56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76488" y="2840038"/>
              <a:ext cx="47625" cy="50800"/>
            </a:xfrm>
            <a:custGeom>
              <a:avLst/>
              <a:gdLst>
                <a:gd name="T0" fmla="*/ 71 w 90"/>
                <a:gd name="T1" fmla="*/ 7 h 95"/>
                <a:gd name="T2" fmla="*/ 83 w 90"/>
                <a:gd name="T3" fmla="*/ 20 h 95"/>
                <a:gd name="T4" fmla="*/ 90 w 90"/>
                <a:gd name="T5" fmla="*/ 38 h 95"/>
                <a:gd name="T6" fmla="*/ 90 w 90"/>
                <a:gd name="T7" fmla="*/ 57 h 95"/>
                <a:gd name="T8" fmla="*/ 83 w 90"/>
                <a:gd name="T9" fmla="*/ 73 h 95"/>
                <a:gd name="T10" fmla="*/ 71 w 90"/>
                <a:gd name="T11" fmla="*/ 86 h 95"/>
                <a:gd name="T12" fmla="*/ 54 w 90"/>
                <a:gd name="T13" fmla="*/ 94 h 95"/>
                <a:gd name="T14" fmla="*/ 36 w 90"/>
                <a:gd name="T15" fmla="*/ 94 h 95"/>
                <a:gd name="T16" fmla="*/ 19 w 90"/>
                <a:gd name="T17" fmla="*/ 86 h 95"/>
                <a:gd name="T18" fmla="*/ 8 w 90"/>
                <a:gd name="T19" fmla="*/ 73 h 95"/>
                <a:gd name="T20" fmla="*/ 1 w 90"/>
                <a:gd name="T21" fmla="*/ 57 h 95"/>
                <a:gd name="T22" fmla="*/ 1 w 90"/>
                <a:gd name="T23" fmla="*/ 38 h 95"/>
                <a:gd name="T24" fmla="*/ 8 w 90"/>
                <a:gd name="T25" fmla="*/ 20 h 95"/>
                <a:gd name="T26" fmla="*/ 19 w 90"/>
                <a:gd name="T27" fmla="*/ 7 h 95"/>
                <a:gd name="T28" fmla="*/ 36 w 90"/>
                <a:gd name="T29" fmla="*/ 0 h 95"/>
                <a:gd name="T30" fmla="*/ 54 w 90"/>
                <a:gd name="T31" fmla="*/ 0 h 95"/>
                <a:gd name="T32" fmla="*/ 30 w 90"/>
                <a:gd name="T33" fmla="*/ 9 h 95"/>
                <a:gd name="T34" fmla="*/ 18 w 90"/>
                <a:gd name="T35" fmla="*/ 18 h 95"/>
                <a:gd name="T36" fmla="*/ 10 w 90"/>
                <a:gd name="T37" fmla="*/ 31 h 95"/>
                <a:gd name="T38" fmla="*/ 6 w 90"/>
                <a:gd name="T39" fmla="*/ 47 h 95"/>
                <a:gd name="T40" fmla="*/ 10 w 90"/>
                <a:gd name="T41" fmla="*/ 63 h 95"/>
                <a:gd name="T42" fmla="*/ 18 w 90"/>
                <a:gd name="T43" fmla="*/ 76 h 95"/>
                <a:gd name="T44" fmla="*/ 30 w 90"/>
                <a:gd name="T45" fmla="*/ 84 h 95"/>
                <a:gd name="T46" fmla="*/ 45 w 90"/>
                <a:gd name="T47" fmla="*/ 88 h 95"/>
                <a:gd name="T48" fmla="*/ 61 w 90"/>
                <a:gd name="T49" fmla="*/ 84 h 95"/>
                <a:gd name="T50" fmla="*/ 72 w 90"/>
                <a:gd name="T51" fmla="*/ 76 h 95"/>
                <a:gd name="T52" fmla="*/ 80 w 90"/>
                <a:gd name="T53" fmla="*/ 63 h 95"/>
                <a:gd name="T54" fmla="*/ 83 w 90"/>
                <a:gd name="T55" fmla="*/ 47 h 95"/>
                <a:gd name="T56" fmla="*/ 80 w 90"/>
                <a:gd name="T57" fmla="*/ 31 h 95"/>
                <a:gd name="T58" fmla="*/ 72 w 90"/>
                <a:gd name="T59" fmla="*/ 18 h 95"/>
                <a:gd name="T60" fmla="*/ 61 w 90"/>
                <a:gd name="T61" fmla="*/ 9 h 95"/>
                <a:gd name="T62" fmla="*/ 45 w 90"/>
                <a:gd name="T63" fmla="*/ 6 h 95"/>
                <a:gd name="T64" fmla="*/ 30 w 90"/>
                <a:gd name="T65" fmla="*/ 9 h 95"/>
                <a:gd name="T66" fmla="*/ 29 w 90"/>
                <a:gd name="T67" fmla="*/ 20 h 95"/>
                <a:gd name="T68" fmla="*/ 56 w 90"/>
                <a:gd name="T69" fmla="*/ 20 h 95"/>
                <a:gd name="T70" fmla="*/ 62 w 90"/>
                <a:gd name="T71" fmla="*/ 24 h 95"/>
                <a:gd name="T72" fmla="*/ 66 w 90"/>
                <a:gd name="T73" fmla="*/ 34 h 95"/>
                <a:gd name="T74" fmla="*/ 62 w 90"/>
                <a:gd name="T75" fmla="*/ 45 h 95"/>
                <a:gd name="T76" fmla="*/ 57 w 90"/>
                <a:gd name="T77" fmla="*/ 49 h 95"/>
                <a:gd name="T78" fmla="*/ 61 w 90"/>
                <a:gd name="T79" fmla="*/ 75 h 95"/>
                <a:gd name="T80" fmla="*/ 35 w 90"/>
                <a:gd name="T81" fmla="*/ 75 h 95"/>
                <a:gd name="T82" fmla="*/ 49 w 90"/>
                <a:gd name="T83" fmla="*/ 44 h 95"/>
                <a:gd name="T84" fmla="*/ 58 w 90"/>
                <a:gd name="T85" fmla="*/ 40 h 95"/>
                <a:gd name="T86" fmla="*/ 60 w 90"/>
                <a:gd name="T87" fmla="*/ 34 h 95"/>
                <a:gd name="T88" fmla="*/ 58 w 90"/>
                <a:gd name="T89" fmla="*/ 30 h 95"/>
                <a:gd name="T90" fmla="*/ 52 w 90"/>
                <a:gd name="T91" fmla="*/ 26 h 95"/>
                <a:gd name="T92" fmla="*/ 35 w 90"/>
                <a:gd name="T93" fmla="*/ 25 h 95"/>
                <a:gd name="T94" fmla="*/ 44 w 90"/>
                <a:gd name="T95" fmla="*/ 4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95">
                  <a:moveTo>
                    <a:pt x="63" y="4"/>
                  </a:moveTo>
                  <a:lnTo>
                    <a:pt x="63" y="4"/>
                  </a:lnTo>
                  <a:lnTo>
                    <a:pt x="71" y="7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83" y="20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90" y="38"/>
                  </a:lnTo>
                  <a:lnTo>
                    <a:pt x="90" y="47"/>
                  </a:lnTo>
                  <a:lnTo>
                    <a:pt x="90" y="47"/>
                  </a:lnTo>
                  <a:lnTo>
                    <a:pt x="90" y="57"/>
                  </a:lnTo>
                  <a:lnTo>
                    <a:pt x="87" y="66"/>
                  </a:lnTo>
                  <a:lnTo>
                    <a:pt x="87" y="66"/>
                  </a:lnTo>
                  <a:lnTo>
                    <a:pt x="83" y="73"/>
                  </a:lnTo>
                  <a:lnTo>
                    <a:pt x="78" y="80"/>
                  </a:lnTo>
                  <a:lnTo>
                    <a:pt x="78" y="80"/>
                  </a:lnTo>
                  <a:lnTo>
                    <a:pt x="71" y="86"/>
                  </a:lnTo>
                  <a:lnTo>
                    <a:pt x="63" y="91"/>
                  </a:lnTo>
                  <a:lnTo>
                    <a:pt x="63" y="91"/>
                  </a:lnTo>
                  <a:lnTo>
                    <a:pt x="54" y="94"/>
                  </a:lnTo>
                  <a:lnTo>
                    <a:pt x="45" y="95"/>
                  </a:lnTo>
                  <a:lnTo>
                    <a:pt x="45" y="95"/>
                  </a:lnTo>
                  <a:lnTo>
                    <a:pt x="36" y="94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19" y="86"/>
                  </a:lnTo>
                  <a:lnTo>
                    <a:pt x="13" y="80"/>
                  </a:lnTo>
                  <a:lnTo>
                    <a:pt x="13" y="80"/>
                  </a:lnTo>
                  <a:lnTo>
                    <a:pt x="8" y="73"/>
                  </a:lnTo>
                  <a:lnTo>
                    <a:pt x="3" y="66"/>
                  </a:lnTo>
                  <a:lnTo>
                    <a:pt x="3" y="66"/>
                  </a:lnTo>
                  <a:lnTo>
                    <a:pt x="1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1" y="38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8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7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63" y="4"/>
                  </a:lnTo>
                  <a:lnTo>
                    <a:pt x="63" y="4"/>
                  </a:lnTo>
                  <a:close/>
                  <a:moveTo>
                    <a:pt x="30" y="9"/>
                  </a:moveTo>
                  <a:lnTo>
                    <a:pt x="30" y="9"/>
                  </a:lnTo>
                  <a:lnTo>
                    <a:pt x="23" y="13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3" y="24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8" y="39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8" y="56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3" y="70"/>
                  </a:lnTo>
                  <a:lnTo>
                    <a:pt x="18" y="76"/>
                  </a:lnTo>
                  <a:lnTo>
                    <a:pt x="18" y="76"/>
                  </a:lnTo>
                  <a:lnTo>
                    <a:pt x="23" y="80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7" y="86"/>
                  </a:lnTo>
                  <a:lnTo>
                    <a:pt x="45" y="88"/>
                  </a:lnTo>
                  <a:lnTo>
                    <a:pt x="45" y="88"/>
                  </a:lnTo>
                  <a:lnTo>
                    <a:pt x="53" y="86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6" y="80"/>
                  </a:lnTo>
                  <a:lnTo>
                    <a:pt x="72" y="76"/>
                  </a:lnTo>
                  <a:lnTo>
                    <a:pt x="72" y="76"/>
                  </a:lnTo>
                  <a:lnTo>
                    <a:pt x="76" y="70"/>
                  </a:lnTo>
                  <a:lnTo>
                    <a:pt x="80" y="63"/>
                  </a:lnTo>
                  <a:lnTo>
                    <a:pt x="80" y="63"/>
                  </a:lnTo>
                  <a:lnTo>
                    <a:pt x="82" y="56"/>
                  </a:lnTo>
                  <a:lnTo>
                    <a:pt x="83" y="47"/>
                  </a:lnTo>
                  <a:lnTo>
                    <a:pt x="83" y="47"/>
                  </a:lnTo>
                  <a:lnTo>
                    <a:pt x="82" y="39"/>
                  </a:lnTo>
                  <a:lnTo>
                    <a:pt x="80" y="31"/>
                  </a:lnTo>
                  <a:lnTo>
                    <a:pt x="80" y="31"/>
                  </a:lnTo>
                  <a:lnTo>
                    <a:pt x="76" y="24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66" y="13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53" y="7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37" y="7"/>
                  </a:lnTo>
                  <a:lnTo>
                    <a:pt x="30" y="9"/>
                  </a:lnTo>
                  <a:lnTo>
                    <a:pt x="30" y="9"/>
                  </a:lnTo>
                  <a:close/>
                  <a:moveTo>
                    <a:pt x="29" y="75"/>
                  </a:moveTo>
                  <a:lnTo>
                    <a:pt x="29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56" y="20"/>
                  </a:lnTo>
                  <a:lnTo>
                    <a:pt x="60" y="21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5" y="28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5" y="41"/>
                  </a:lnTo>
                  <a:lnTo>
                    <a:pt x="65" y="41"/>
                  </a:lnTo>
                  <a:lnTo>
                    <a:pt x="62" y="45"/>
                  </a:lnTo>
                  <a:lnTo>
                    <a:pt x="62" y="45"/>
                  </a:lnTo>
                  <a:lnTo>
                    <a:pt x="57" y="49"/>
                  </a:lnTo>
                  <a:lnTo>
                    <a:pt x="57" y="49"/>
                  </a:lnTo>
                  <a:lnTo>
                    <a:pt x="53" y="50"/>
                  </a:lnTo>
                  <a:lnTo>
                    <a:pt x="69" y="75"/>
                  </a:lnTo>
                  <a:lnTo>
                    <a:pt x="61" y="75"/>
                  </a:lnTo>
                  <a:lnTo>
                    <a:pt x="46" y="50"/>
                  </a:lnTo>
                  <a:lnTo>
                    <a:pt x="35" y="50"/>
                  </a:lnTo>
                  <a:lnTo>
                    <a:pt x="35" y="75"/>
                  </a:lnTo>
                  <a:lnTo>
                    <a:pt x="29" y="75"/>
                  </a:lnTo>
                  <a:close/>
                  <a:moveTo>
                    <a:pt x="49" y="44"/>
                  </a:moveTo>
                  <a:lnTo>
                    <a:pt x="49" y="44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60" y="38"/>
                  </a:lnTo>
                  <a:lnTo>
                    <a:pt x="60" y="34"/>
                  </a:lnTo>
                  <a:lnTo>
                    <a:pt x="60" y="34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47" y="25"/>
                  </a:lnTo>
                  <a:lnTo>
                    <a:pt x="35" y="25"/>
                  </a:lnTo>
                  <a:lnTo>
                    <a:pt x="35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9" y="44"/>
                  </a:lnTo>
                  <a:lnTo>
                    <a:pt x="4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409098218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full image" preserve="1" userDrawn="1">
  <p:cSld name="Title Slide with full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 bwMode="gray">
          <a:xfrm>
            <a:off x="0" y="0"/>
            <a:ext cx="12192000" cy="6858000"/>
          </a:xfrm>
          <a:solidFill>
            <a:srgbClr val="D9D9D9"/>
          </a:solidFill>
        </p:spPr>
        <p:txBody>
          <a:bodyPr lIns="0" tIns="0" rIns="0" bIns="2232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CL"/>
              <a:t>Click icon to add picture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 bwMode="gray">
          <a:xfrm>
            <a:off x="3146068" y="3920017"/>
            <a:ext cx="6912330" cy="7894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CL"/>
              <a:t>Click to edit Master subtitle style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 bwMode="gray">
          <a:xfrm>
            <a:off x="3146068" y="2739922"/>
            <a:ext cx="6912331" cy="36946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5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s-CL"/>
              <a:t>Click to edit Master title style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146068" y="5979695"/>
            <a:ext cx="2598239" cy="263149"/>
          </a:xfrm>
        </p:spPr>
        <p:txBody>
          <a:bodyPr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lang="de-DE" sz="1800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CL"/>
              <a:t>Business Descriptor</a:t>
            </a:r>
          </a:p>
        </p:txBody>
      </p:sp>
      <p:sp>
        <p:nvSpPr>
          <p:cNvPr id="7" name="Classification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9996488" y="360703"/>
            <a:ext cx="1728788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300" b="1">
                <a:solidFill>
                  <a:schemeClr val="bg1"/>
                </a:solidFill>
              </a:rPr>
              <a:t>Internal Use Only</a:t>
            </a:r>
          </a:p>
        </p:txBody>
      </p:sp>
      <p:sp>
        <p:nvSpPr>
          <p:cNvPr id="8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11099006" y="157507"/>
            <a:ext cx="626270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300" b="1">
                <a:solidFill>
                  <a:schemeClr val="bg1"/>
                </a:solidFill>
              </a:rPr>
              <a:t>Status</a:t>
            </a:r>
          </a:p>
        </p:txBody>
      </p:sp>
      <p:grpSp>
        <p:nvGrpSpPr>
          <p:cNvPr id="9" name="Group 10">
            <a:extLst>
              <a:ext uri="{FF2B5EF4-FFF2-40B4-BE49-F238E27FC236}">
                <a16:creationId xmlns:a16="http://schemas.microsoft.com/office/drawing/2014/main" id="{CC289379-E7E1-4AA2-9D9A-3C6AB1501680}"/>
              </a:ext>
            </a:extLst>
          </p:cNvPr>
          <p:cNvGrpSpPr>
            <a:grpSpLocks/>
          </p:cNvGrpSpPr>
          <p:nvPr userDrawn="1">
            <p:custDataLst>
              <p:tags r:id="rId4"/>
            </p:custDataLst>
          </p:nvPr>
        </p:nvGrpSpPr>
        <p:grpSpPr>
          <a:xfrm>
            <a:off x="696118" y="2840038"/>
            <a:ext cx="1739900" cy="184150"/>
            <a:chOff x="684213" y="2840038"/>
            <a:chExt cx="1739900" cy="184150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0BEE156-CE53-4D31-AA5B-1D0BD4856E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213" y="2840038"/>
              <a:ext cx="1657350" cy="184150"/>
            </a:xfrm>
            <a:custGeom>
              <a:avLst/>
              <a:gdLst>
                <a:gd name="T0" fmla="*/ 3069 w 3132"/>
                <a:gd name="T1" fmla="*/ 202 h 348"/>
                <a:gd name="T2" fmla="*/ 3069 w 3132"/>
                <a:gd name="T3" fmla="*/ 143 h 348"/>
                <a:gd name="T4" fmla="*/ 3043 w 3132"/>
                <a:gd name="T5" fmla="*/ 348 h 348"/>
                <a:gd name="T6" fmla="*/ 3090 w 3132"/>
                <a:gd name="T7" fmla="*/ 341 h 348"/>
                <a:gd name="T8" fmla="*/ 3116 w 3132"/>
                <a:gd name="T9" fmla="*/ 324 h 348"/>
                <a:gd name="T10" fmla="*/ 3130 w 3132"/>
                <a:gd name="T11" fmla="*/ 299 h 348"/>
                <a:gd name="T12" fmla="*/ 3132 w 3132"/>
                <a:gd name="T13" fmla="*/ 234 h 348"/>
                <a:gd name="T14" fmla="*/ 3125 w 3132"/>
                <a:gd name="T15" fmla="*/ 213 h 348"/>
                <a:gd name="T16" fmla="*/ 3120 w 3132"/>
                <a:gd name="T17" fmla="*/ 136 h 348"/>
                <a:gd name="T18" fmla="*/ 3132 w 3132"/>
                <a:gd name="T19" fmla="*/ 109 h 348"/>
                <a:gd name="T20" fmla="*/ 3131 w 3132"/>
                <a:gd name="T21" fmla="*/ 57 h 348"/>
                <a:gd name="T22" fmla="*/ 3121 w 3132"/>
                <a:gd name="T23" fmla="*/ 30 h 348"/>
                <a:gd name="T24" fmla="*/ 3098 w 3132"/>
                <a:gd name="T25" fmla="*/ 11 h 348"/>
                <a:gd name="T26" fmla="*/ 3064 w 3132"/>
                <a:gd name="T27" fmla="*/ 1 h 348"/>
                <a:gd name="T28" fmla="*/ 3043 w 3132"/>
                <a:gd name="T29" fmla="*/ 348 h 348"/>
                <a:gd name="T30" fmla="*/ 2395 w 3132"/>
                <a:gd name="T31" fmla="*/ 202 h 348"/>
                <a:gd name="T32" fmla="*/ 2395 w 3132"/>
                <a:gd name="T33" fmla="*/ 143 h 348"/>
                <a:gd name="T34" fmla="*/ 2368 w 3132"/>
                <a:gd name="T35" fmla="*/ 348 h 348"/>
                <a:gd name="T36" fmla="*/ 2416 w 3132"/>
                <a:gd name="T37" fmla="*/ 341 h 348"/>
                <a:gd name="T38" fmla="*/ 2442 w 3132"/>
                <a:gd name="T39" fmla="*/ 324 h 348"/>
                <a:gd name="T40" fmla="*/ 2456 w 3132"/>
                <a:gd name="T41" fmla="*/ 299 h 348"/>
                <a:gd name="T42" fmla="*/ 2458 w 3132"/>
                <a:gd name="T43" fmla="*/ 234 h 348"/>
                <a:gd name="T44" fmla="*/ 2451 w 3132"/>
                <a:gd name="T45" fmla="*/ 213 h 348"/>
                <a:gd name="T46" fmla="*/ 2446 w 3132"/>
                <a:gd name="T47" fmla="*/ 136 h 348"/>
                <a:gd name="T48" fmla="*/ 2458 w 3132"/>
                <a:gd name="T49" fmla="*/ 109 h 348"/>
                <a:gd name="T50" fmla="*/ 2457 w 3132"/>
                <a:gd name="T51" fmla="*/ 57 h 348"/>
                <a:gd name="T52" fmla="*/ 2446 w 3132"/>
                <a:gd name="T53" fmla="*/ 30 h 348"/>
                <a:gd name="T54" fmla="*/ 2424 w 3132"/>
                <a:gd name="T55" fmla="*/ 11 h 348"/>
                <a:gd name="T56" fmla="*/ 2390 w 3132"/>
                <a:gd name="T57" fmla="*/ 1 h 348"/>
                <a:gd name="T58" fmla="*/ 2368 w 3132"/>
                <a:gd name="T59" fmla="*/ 348 h 348"/>
                <a:gd name="T60" fmla="*/ 1374 w 3132"/>
                <a:gd name="T61" fmla="*/ 0 h 348"/>
                <a:gd name="T62" fmla="*/ 1312 w 3132"/>
                <a:gd name="T63" fmla="*/ 278 h 348"/>
                <a:gd name="T64" fmla="*/ 1320 w 3132"/>
                <a:gd name="T65" fmla="*/ 309 h 348"/>
                <a:gd name="T66" fmla="*/ 1338 w 3132"/>
                <a:gd name="T67" fmla="*/ 331 h 348"/>
                <a:gd name="T68" fmla="*/ 1367 w 3132"/>
                <a:gd name="T69" fmla="*/ 346 h 348"/>
                <a:gd name="T70" fmla="*/ 1681 w 3132"/>
                <a:gd name="T71" fmla="*/ 348 h 348"/>
                <a:gd name="T72" fmla="*/ 1711 w 3132"/>
                <a:gd name="T73" fmla="*/ 346 h 348"/>
                <a:gd name="T74" fmla="*/ 1740 w 3132"/>
                <a:gd name="T75" fmla="*/ 331 h 348"/>
                <a:gd name="T76" fmla="*/ 1758 w 3132"/>
                <a:gd name="T77" fmla="*/ 309 h 348"/>
                <a:gd name="T78" fmla="*/ 1766 w 3132"/>
                <a:gd name="T79" fmla="*/ 278 h 348"/>
                <a:gd name="T80" fmla="*/ 698 w 3132"/>
                <a:gd name="T81" fmla="*/ 142 h 348"/>
                <a:gd name="T82" fmla="*/ 698 w 3132"/>
                <a:gd name="T83" fmla="*/ 348 h 348"/>
                <a:gd name="T84" fmla="*/ 1095 w 3132"/>
                <a:gd name="T85" fmla="*/ 348 h 348"/>
                <a:gd name="T86" fmla="*/ 698 w 3132"/>
                <a:gd name="T87" fmla="*/ 142 h 348"/>
                <a:gd name="T88" fmla="*/ 85 w 3132"/>
                <a:gd name="T89" fmla="*/ 0 h 348"/>
                <a:gd name="T90" fmla="*/ 47 w 3132"/>
                <a:gd name="T91" fmla="*/ 5 h 348"/>
                <a:gd name="T92" fmla="*/ 20 w 3132"/>
                <a:gd name="T93" fmla="*/ 21 h 348"/>
                <a:gd name="T94" fmla="*/ 5 w 3132"/>
                <a:gd name="T95" fmla="*/ 46 h 348"/>
                <a:gd name="T96" fmla="*/ 0 w 3132"/>
                <a:gd name="T97" fmla="*/ 79 h 348"/>
                <a:gd name="T98" fmla="*/ 1 w 3132"/>
                <a:gd name="T99" fmla="*/ 286 h 348"/>
                <a:gd name="T100" fmla="*/ 11 w 3132"/>
                <a:gd name="T101" fmla="*/ 315 h 348"/>
                <a:gd name="T102" fmla="*/ 33 w 3132"/>
                <a:gd name="T103" fmla="*/ 336 h 348"/>
                <a:gd name="T104" fmla="*/ 64 w 3132"/>
                <a:gd name="T105" fmla="*/ 347 h 348"/>
                <a:gd name="T106" fmla="*/ 453 w 3132"/>
                <a:gd name="T107" fmla="*/ 28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32" h="348">
                  <a:moveTo>
                    <a:pt x="3069" y="289"/>
                  </a:moveTo>
                  <a:lnTo>
                    <a:pt x="2720" y="289"/>
                  </a:lnTo>
                  <a:lnTo>
                    <a:pt x="2720" y="202"/>
                  </a:lnTo>
                  <a:lnTo>
                    <a:pt x="3069" y="202"/>
                  </a:lnTo>
                  <a:lnTo>
                    <a:pt x="3069" y="289"/>
                  </a:lnTo>
                  <a:close/>
                  <a:moveTo>
                    <a:pt x="2720" y="59"/>
                  </a:moveTo>
                  <a:lnTo>
                    <a:pt x="3069" y="59"/>
                  </a:lnTo>
                  <a:lnTo>
                    <a:pt x="3069" y="143"/>
                  </a:lnTo>
                  <a:lnTo>
                    <a:pt x="2720" y="143"/>
                  </a:lnTo>
                  <a:lnTo>
                    <a:pt x="2720" y="59"/>
                  </a:lnTo>
                  <a:close/>
                  <a:moveTo>
                    <a:pt x="3043" y="348"/>
                  </a:moveTo>
                  <a:lnTo>
                    <a:pt x="3043" y="348"/>
                  </a:lnTo>
                  <a:lnTo>
                    <a:pt x="3064" y="347"/>
                  </a:lnTo>
                  <a:lnTo>
                    <a:pt x="3073" y="346"/>
                  </a:lnTo>
                  <a:lnTo>
                    <a:pt x="3083" y="343"/>
                  </a:lnTo>
                  <a:lnTo>
                    <a:pt x="3090" y="341"/>
                  </a:lnTo>
                  <a:lnTo>
                    <a:pt x="3098" y="337"/>
                  </a:lnTo>
                  <a:lnTo>
                    <a:pt x="3105" y="334"/>
                  </a:lnTo>
                  <a:lnTo>
                    <a:pt x="3111" y="329"/>
                  </a:lnTo>
                  <a:lnTo>
                    <a:pt x="3116" y="324"/>
                  </a:lnTo>
                  <a:lnTo>
                    <a:pt x="3121" y="318"/>
                  </a:lnTo>
                  <a:lnTo>
                    <a:pt x="3124" y="312"/>
                  </a:lnTo>
                  <a:lnTo>
                    <a:pt x="3128" y="307"/>
                  </a:lnTo>
                  <a:lnTo>
                    <a:pt x="3130" y="299"/>
                  </a:lnTo>
                  <a:lnTo>
                    <a:pt x="3131" y="291"/>
                  </a:lnTo>
                  <a:lnTo>
                    <a:pt x="3132" y="284"/>
                  </a:lnTo>
                  <a:lnTo>
                    <a:pt x="3132" y="275"/>
                  </a:lnTo>
                  <a:lnTo>
                    <a:pt x="3132" y="234"/>
                  </a:lnTo>
                  <a:lnTo>
                    <a:pt x="3132" y="234"/>
                  </a:lnTo>
                  <a:lnTo>
                    <a:pt x="3132" y="226"/>
                  </a:lnTo>
                  <a:lnTo>
                    <a:pt x="3130" y="219"/>
                  </a:lnTo>
                  <a:lnTo>
                    <a:pt x="3125" y="213"/>
                  </a:lnTo>
                  <a:lnTo>
                    <a:pt x="3120" y="207"/>
                  </a:lnTo>
                  <a:lnTo>
                    <a:pt x="3079" y="172"/>
                  </a:lnTo>
                  <a:lnTo>
                    <a:pt x="3120" y="136"/>
                  </a:lnTo>
                  <a:lnTo>
                    <a:pt x="3120" y="136"/>
                  </a:lnTo>
                  <a:lnTo>
                    <a:pt x="3125" y="130"/>
                  </a:lnTo>
                  <a:lnTo>
                    <a:pt x="3130" y="124"/>
                  </a:lnTo>
                  <a:lnTo>
                    <a:pt x="3132" y="117"/>
                  </a:lnTo>
                  <a:lnTo>
                    <a:pt x="3132" y="109"/>
                  </a:lnTo>
                  <a:lnTo>
                    <a:pt x="3132" y="73"/>
                  </a:lnTo>
                  <a:lnTo>
                    <a:pt x="3132" y="73"/>
                  </a:lnTo>
                  <a:lnTo>
                    <a:pt x="3132" y="64"/>
                  </a:lnTo>
                  <a:lnTo>
                    <a:pt x="3131" y="57"/>
                  </a:lnTo>
                  <a:lnTo>
                    <a:pt x="3130" y="49"/>
                  </a:lnTo>
                  <a:lnTo>
                    <a:pt x="3128" y="41"/>
                  </a:lnTo>
                  <a:lnTo>
                    <a:pt x="3124" y="36"/>
                  </a:lnTo>
                  <a:lnTo>
                    <a:pt x="3121" y="30"/>
                  </a:lnTo>
                  <a:lnTo>
                    <a:pt x="3116" y="24"/>
                  </a:lnTo>
                  <a:lnTo>
                    <a:pt x="3111" y="19"/>
                  </a:lnTo>
                  <a:lnTo>
                    <a:pt x="3105" y="14"/>
                  </a:lnTo>
                  <a:lnTo>
                    <a:pt x="3098" y="11"/>
                  </a:lnTo>
                  <a:lnTo>
                    <a:pt x="3090" y="7"/>
                  </a:lnTo>
                  <a:lnTo>
                    <a:pt x="3083" y="5"/>
                  </a:lnTo>
                  <a:lnTo>
                    <a:pt x="3073" y="2"/>
                  </a:lnTo>
                  <a:lnTo>
                    <a:pt x="3064" y="1"/>
                  </a:lnTo>
                  <a:lnTo>
                    <a:pt x="3043" y="0"/>
                  </a:lnTo>
                  <a:lnTo>
                    <a:pt x="2657" y="0"/>
                  </a:lnTo>
                  <a:lnTo>
                    <a:pt x="2657" y="348"/>
                  </a:lnTo>
                  <a:lnTo>
                    <a:pt x="3043" y="348"/>
                  </a:lnTo>
                  <a:close/>
                  <a:moveTo>
                    <a:pt x="2395" y="289"/>
                  </a:moveTo>
                  <a:lnTo>
                    <a:pt x="2046" y="289"/>
                  </a:lnTo>
                  <a:lnTo>
                    <a:pt x="2046" y="202"/>
                  </a:lnTo>
                  <a:lnTo>
                    <a:pt x="2395" y="202"/>
                  </a:lnTo>
                  <a:lnTo>
                    <a:pt x="2395" y="289"/>
                  </a:lnTo>
                  <a:close/>
                  <a:moveTo>
                    <a:pt x="2046" y="59"/>
                  </a:moveTo>
                  <a:lnTo>
                    <a:pt x="2395" y="59"/>
                  </a:lnTo>
                  <a:lnTo>
                    <a:pt x="2395" y="143"/>
                  </a:lnTo>
                  <a:lnTo>
                    <a:pt x="2046" y="143"/>
                  </a:lnTo>
                  <a:lnTo>
                    <a:pt x="2046" y="59"/>
                  </a:lnTo>
                  <a:close/>
                  <a:moveTo>
                    <a:pt x="2368" y="348"/>
                  </a:moveTo>
                  <a:lnTo>
                    <a:pt x="2368" y="348"/>
                  </a:lnTo>
                  <a:lnTo>
                    <a:pt x="2390" y="347"/>
                  </a:lnTo>
                  <a:lnTo>
                    <a:pt x="2399" y="346"/>
                  </a:lnTo>
                  <a:lnTo>
                    <a:pt x="2408" y="343"/>
                  </a:lnTo>
                  <a:lnTo>
                    <a:pt x="2416" y="341"/>
                  </a:lnTo>
                  <a:lnTo>
                    <a:pt x="2424" y="337"/>
                  </a:lnTo>
                  <a:lnTo>
                    <a:pt x="2431" y="334"/>
                  </a:lnTo>
                  <a:lnTo>
                    <a:pt x="2437" y="329"/>
                  </a:lnTo>
                  <a:lnTo>
                    <a:pt x="2442" y="324"/>
                  </a:lnTo>
                  <a:lnTo>
                    <a:pt x="2446" y="318"/>
                  </a:lnTo>
                  <a:lnTo>
                    <a:pt x="2450" y="312"/>
                  </a:lnTo>
                  <a:lnTo>
                    <a:pt x="2454" y="307"/>
                  </a:lnTo>
                  <a:lnTo>
                    <a:pt x="2456" y="299"/>
                  </a:lnTo>
                  <a:lnTo>
                    <a:pt x="2457" y="291"/>
                  </a:lnTo>
                  <a:lnTo>
                    <a:pt x="2458" y="284"/>
                  </a:lnTo>
                  <a:lnTo>
                    <a:pt x="2458" y="275"/>
                  </a:lnTo>
                  <a:lnTo>
                    <a:pt x="2458" y="234"/>
                  </a:lnTo>
                  <a:lnTo>
                    <a:pt x="2458" y="234"/>
                  </a:lnTo>
                  <a:lnTo>
                    <a:pt x="2458" y="226"/>
                  </a:lnTo>
                  <a:lnTo>
                    <a:pt x="2455" y="219"/>
                  </a:lnTo>
                  <a:lnTo>
                    <a:pt x="2451" y="213"/>
                  </a:lnTo>
                  <a:lnTo>
                    <a:pt x="2446" y="207"/>
                  </a:lnTo>
                  <a:lnTo>
                    <a:pt x="2405" y="172"/>
                  </a:lnTo>
                  <a:lnTo>
                    <a:pt x="2446" y="136"/>
                  </a:lnTo>
                  <a:lnTo>
                    <a:pt x="2446" y="136"/>
                  </a:lnTo>
                  <a:lnTo>
                    <a:pt x="2451" y="130"/>
                  </a:lnTo>
                  <a:lnTo>
                    <a:pt x="2455" y="124"/>
                  </a:lnTo>
                  <a:lnTo>
                    <a:pt x="2458" y="117"/>
                  </a:lnTo>
                  <a:lnTo>
                    <a:pt x="2458" y="109"/>
                  </a:lnTo>
                  <a:lnTo>
                    <a:pt x="2458" y="73"/>
                  </a:lnTo>
                  <a:lnTo>
                    <a:pt x="2458" y="73"/>
                  </a:lnTo>
                  <a:lnTo>
                    <a:pt x="2458" y="64"/>
                  </a:lnTo>
                  <a:lnTo>
                    <a:pt x="2457" y="57"/>
                  </a:lnTo>
                  <a:lnTo>
                    <a:pt x="2456" y="49"/>
                  </a:lnTo>
                  <a:lnTo>
                    <a:pt x="2454" y="41"/>
                  </a:lnTo>
                  <a:lnTo>
                    <a:pt x="2450" y="36"/>
                  </a:lnTo>
                  <a:lnTo>
                    <a:pt x="2446" y="30"/>
                  </a:lnTo>
                  <a:lnTo>
                    <a:pt x="2442" y="24"/>
                  </a:lnTo>
                  <a:lnTo>
                    <a:pt x="2437" y="19"/>
                  </a:lnTo>
                  <a:lnTo>
                    <a:pt x="2431" y="14"/>
                  </a:lnTo>
                  <a:lnTo>
                    <a:pt x="2424" y="11"/>
                  </a:lnTo>
                  <a:lnTo>
                    <a:pt x="2416" y="7"/>
                  </a:lnTo>
                  <a:lnTo>
                    <a:pt x="2408" y="5"/>
                  </a:lnTo>
                  <a:lnTo>
                    <a:pt x="2399" y="2"/>
                  </a:lnTo>
                  <a:lnTo>
                    <a:pt x="2390" y="1"/>
                  </a:lnTo>
                  <a:lnTo>
                    <a:pt x="2368" y="0"/>
                  </a:lnTo>
                  <a:lnTo>
                    <a:pt x="1983" y="0"/>
                  </a:lnTo>
                  <a:lnTo>
                    <a:pt x="1983" y="348"/>
                  </a:lnTo>
                  <a:lnTo>
                    <a:pt x="2368" y="348"/>
                  </a:lnTo>
                  <a:close/>
                  <a:moveTo>
                    <a:pt x="1704" y="0"/>
                  </a:moveTo>
                  <a:lnTo>
                    <a:pt x="1704" y="286"/>
                  </a:lnTo>
                  <a:lnTo>
                    <a:pt x="1374" y="286"/>
                  </a:lnTo>
                  <a:lnTo>
                    <a:pt x="1374" y="0"/>
                  </a:lnTo>
                  <a:lnTo>
                    <a:pt x="1311" y="0"/>
                  </a:lnTo>
                  <a:lnTo>
                    <a:pt x="1311" y="269"/>
                  </a:lnTo>
                  <a:lnTo>
                    <a:pt x="1311" y="269"/>
                  </a:lnTo>
                  <a:lnTo>
                    <a:pt x="1312" y="278"/>
                  </a:lnTo>
                  <a:lnTo>
                    <a:pt x="1313" y="286"/>
                  </a:lnTo>
                  <a:lnTo>
                    <a:pt x="1314" y="295"/>
                  </a:lnTo>
                  <a:lnTo>
                    <a:pt x="1317" y="302"/>
                  </a:lnTo>
                  <a:lnTo>
                    <a:pt x="1320" y="309"/>
                  </a:lnTo>
                  <a:lnTo>
                    <a:pt x="1323" y="315"/>
                  </a:lnTo>
                  <a:lnTo>
                    <a:pt x="1328" y="322"/>
                  </a:lnTo>
                  <a:lnTo>
                    <a:pt x="1332" y="327"/>
                  </a:lnTo>
                  <a:lnTo>
                    <a:pt x="1338" y="331"/>
                  </a:lnTo>
                  <a:lnTo>
                    <a:pt x="1345" y="336"/>
                  </a:lnTo>
                  <a:lnTo>
                    <a:pt x="1352" y="340"/>
                  </a:lnTo>
                  <a:lnTo>
                    <a:pt x="1359" y="343"/>
                  </a:lnTo>
                  <a:lnTo>
                    <a:pt x="1367" y="346"/>
                  </a:lnTo>
                  <a:lnTo>
                    <a:pt x="1376" y="347"/>
                  </a:lnTo>
                  <a:lnTo>
                    <a:pt x="1387" y="348"/>
                  </a:lnTo>
                  <a:lnTo>
                    <a:pt x="1397" y="348"/>
                  </a:lnTo>
                  <a:lnTo>
                    <a:pt x="1681" y="348"/>
                  </a:lnTo>
                  <a:lnTo>
                    <a:pt x="1681" y="348"/>
                  </a:lnTo>
                  <a:lnTo>
                    <a:pt x="1691" y="348"/>
                  </a:lnTo>
                  <a:lnTo>
                    <a:pt x="1702" y="347"/>
                  </a:lnTo>
                  <a:lnTo>
                    <a:pt x="1711" y="346"/>
                  </a:lnTo>
                  <a:lnTo>
                    <a:pt x="1719" y="343"/>
                  </a:lnTo>
                  <a:lnTo>
                    <a:pt x="1726" y="340"/>
                  </a:lnTo>
                  <a:lnTo>
                    <a:pt x="1733" y="336"/>
                  </a:lnTo>
                  <a:lnTo>
                    <a:pt x="1740" y="331"/>
                  </a:lnTo>
                  <a:lnTo>
                    <a:pt x="1746" y="327"/>
                  </a:lnTo>
                  <a:lnTo>
                    <a:pt x="1750" y="322"/>
                  </a:lnTo>
                  <a:lnTo>
                    <a:pt x="1755" y="315"/>
                  </a:lnTo>
                  <a:lnTo>
                    <a:pt x="1758" y="309"/>
                  </a:lnTo>
                  <a:lnTo>
                    <a:pt x="1761" y="302"/>
                  </a:lnTo>
                  <a:lnTo>
                    <a:pt x="1764" y="295"/>
                  </a:lnTo>
                  <a:lnTo>
                    <a:pt x="1765" y="286"/>
                  </a:lnTo>
                  <a:lnTo>
                    <a:pt x="1766" y="278"/>
                  </a:lnTo>
                  <a:lnTo>
                    <a:pt x="1767" y="269"/>
                  </a:lnTo>
                  <a:lnTo>
                    <a:pt x="1767" y="0"/>
                  </a:lnTo>
                  <a:lnTo>
                    <a:pt x="1704" y="0"/>
                  </a:lnTo>
                  <a:close/>
                  <a:moveTo>
                    <a:pt x="698" y="142"/>
                  </a:moveTo>
                  <a:lnTo>
                    <a:pt x="698" y="0"/>
                  </a:lnTo>
                  <a:lnTo>
                    <a:pt x="636" y="0"/>
                  </a:lnTo>
                  <a:lnTo>
                    <a:pt x="636" y="348"/>
                  </a:lnTo>
                  <a:lnTo>
                    <a:pt x="698" y="348"/>
                  </a:lnTo>
                  <a:lnTo>
                    <a:pt x="698" y="204"/>
                  </a:lnTo>
                  <a:lnTo>
                    <a:pt x="1033" y="204"/>
                  </a:lnTo>
                  <a:lnTo>
                    <a:pt x="1033" y="348"/>
                  </a:lnTo>
                  <a:lnTo>
                    <a:pt x="1095" y="348"/>
                  </a:lnTo>
                  <a:lnTo>
                    <a:pt x="1095" y="0"/>
                  </a:lnTo>
                  <a:lnTo>
                    <a:pt x="1033" y="0"/>
                  </a:lnTo>
                  <a:lnTo>
                    <a:pt x="1033" y="142"/>
                  </a:lnTo>
                  <a:lnTo>
                    <a:pt x="698" y="142"/>
                  </a:lnTo>
                  <a:close/>
                  <a:moveTo>
                    <a:pt x="453" y="62"/>
                  </a:moveTo>
                  <a:lnTo>
                    <a:pt x="453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4" y="1"/>
                  </a:lnTo>
                  <a:lnTo>
                    <a:pt x="55" y="2"/>
                  </a:lnTo>
                  <a:lnTo>
                    <a:pt x="47" y="5"/>
                  </a:lnTo>
                  <a:lnTo>
                    <a:pt x="40" y="8"/>
                  </a:lnTo>
                  <a:lnTo>
                    <a:pt x="33" y="12"/>
                  </a:lnTo>
                  <a:lnTo>
                    <a:pt x="26" y="17"/>
                  </a:lnTo>
                  <a:lnTo>
                    <a:pt x="20" y="21"/>
                  </a:lnTo>
                  <a:lnTo>
                    <a:pt x="16" y="26"/>
                  </a:lnTo>
                  <a:lnTo>
                    <a:pt x="11" y="33"/>
                  </a:lnTo>
                  <a:lnTo>
                    <a:pt x="8" y="39"/>
                  </a:lnTo>
                  <a:lnTo>
                    <a:pt x="5" y="46"/>
                  </a:lnTo>
                  <a:lnTo>
                    <a:pt x="2" y="53"/>
                  </a:lnTo>
                  <a:lnTo>
                    <a:pt x="1" y="62"/>
                  </a:lnTo>
                  <a:lnTo>
                    <a:pt x="0" y="70"/>
                  </a:lnTo>
                  <a:lnTo>
                    <a:pt x="0" y="7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78"/>
                  </a:lnTo>
                  <a:lnTo>
                    <a:pt x="1" y="286"/>
                  </a:lnTo>
                  <a:lnTo>
                    <a:pt x="2" y="295"/>
                  </a:lnTo>
                  <a:lnTo>
                    <a:pt x="5" y="302"/>
                  </a:lnTo>
                  <a:lnTo>
                    <a:pt x="8" y="309"/>
                  </a:lnTo>
                  <a:lnTo>
                    <a:pt x="11" y="315"/>
                  </a:lnTo>
                  <a:lnTo>
                    <a:pt x="16" y="322"/>
                  </a:lnTo>
                  <a:lnTo>
                    <a:pt x="20" y="327"/>
                  </a:lnTo>
                  <a:lnTo>
                    <a:pt x="26" y="331"/>
                  </a:lnTo>
                  <a:lnTo>
                    <a:pt x="33" y="336"/>
                  </a:lnTo>
                  <a:lnTo>
                    <a:pt x="40" y="340"/>
                  </a:lnTo>
                  <a:lnTo>
                    <a:pt x="47" y="343"/>
                  </a:lnTo>
                  <a:lnTo>
                    <a:pt x="55" y="346"/>
                  </a:lnTo>
                  <a:lnTo>
                    <a:pt x="64" y="347"/>
                  </a:lnTo>
                  <a:lnTo>
                    <a:pt x="75" y="348"/>
                  </a:lnTo>
                  <a:lnTo>
                    <a:pt x="85" y="348"/>
                  </a:lnTo>
                  <a:lnTo>
                    <a:pt x="453" y="348"/>
                  </a:lnTo>
                  <a:lnTo>
                    <a:pt x="453" y="286"/>
                  </a:lnTo>
                  <a:lnTo>
                    <a:pt x="63" y="286"/>
                  </a:lnTo>
                  <a:lnTo>
                    <a:pt x="63" y="62"/>
                  </a:lnTo>
                  <a:lnTo>
                    <a:pt x="453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0251025E-4E5E-48A6-B414-78BBDB5BD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76488" y="2840038"/>
              <a:ext cx="47625" cy="50800"/>
            </a:xfrm>
            <a:custGeom>
              <a:avLst/>
              <a:gdLst>
                <a:gd name="T0" fmla="*/ 71 w 90"/>
                <a:gd name="T1" fmla="*/ 7 h 95"/>
                <a:gd name="T2" fmla="*/ 83 w 90"/>
                <a:gd name="T3" fmla="*/ 20 h 95"/>
                <a:gd name="T4" fmla="*/ 90 w 90"/>
                <a:gd name="T5" fmla="*/ 38 h 95"/>
                <a:gd name="T6" fmla="*/ 90 w 90"/>
                <a:gd name="T7" fmla="*/ 57 h 95"/>
                <a:gd name="T8" fmla="*/ 83 w 90"/>
                <a:gd name="T9" fmla="*/ 73 h 95"/>
                <a:gd name="T10" fmla="*/ 71 w 90"/>
                <a:gd name="T11" fmla="*/ 86 h 95"/>
                <a:gd name="T12" fmla="*/ 54 w 90"/>
                <a:gd name="T13" fmla="*/ 94 h 95"/>
                <a:gd name="T14" fmla="*/ 36 w 90"/>
                <a:gd name="T15" fmla="*/ 94 h 95"/>
                <a:gd name="T16" fmla="*/ 19 w 90"/>
                <a:gd name="T17" fmla="*/ 86 h 95"/>
                <a:gd name="T18" fmla="*/ 8 w 90"/>
                <a:gd name="T19" fmla="*/ 73 h 95"/>
                <a:gd name="T20" fmla="*/ 1 w 90"/>
                <a:gd name="T21" fmla="*/ 57 h 95"/>
                <a:gd name="T22" fmla="*/ 1 w 90"/>
                <a:gd name="T23" fmla="*/ 38 h 95"/>
                <a:gd name="T24" fmla="*/ 8 w 90"/>
                <a:gd name="T25" fmla="*/ 20 h 95"/>
                <a:gd name="T26" fmla="*/ 19 w 90"/>
                <a:gd name="T27" fmla="*/ 7 h 95"/>
                <a:gd name="T28" fmla="*/ 36 w 90"/>
                <a:gd name="T29" fmla="*/ 0 h 95"/>
                <a:gd name="T30" fmla="*/ 54 w 90"/>
                <a:gd name="T31" fmla="*/ 0 h 95"/>
                <a:gd name="T32" fmla="*/ 30 w 90"/>
                <a:gd name="T33" fmla="*/ 9 h 95"/>
                <a:gd name="T34" fmla="*/ 18 w 90"/>
                <a:gd name="T35" fmla="*/ 18 h 95"/>
                <a:gd name="T36" fmla="*/ 10 w 90"/>
                <a:gd name="T37" fmla="*/ 31 h 95"/>
                <a:gd name="T38" fmla="*/ 6 w 90"/>
                <a:gd name="T39" fmla="*/ 47 h 95"/>
                <a:gd name="T40" fmla="*/ 10 w 90"/>
                <a:gd name="T41" fmla="*/ 63 h 95"/>
                <a:gd name="T42" fmla="*/ 18 w 90"/>
                <a:gd name="T43" fmla="*/ 76 h 95"/>
                <a:gd name="T44" fmla="*/ 30 w 90"/>
                <a:gd name="T45" fmla="*/ 84 h 95"/>
                <a:gd name="T46" fmla="*/ 45 w 90"/>
                <a:gd name="T47" fmla="*/ 88 h 95"/>
                <a:gd name="T48" fmla="*/ 61 w 90"/>
                <a:gd name="T49" fmla="*/ 84 h 95"/>
                <a:gd name="T50" fmla="*/ 72 w 90"/>
                <a:gd name="T51" fmla="*/ 76 h 95"/>
                <a:gd name="T52" fmla="*/ 80 w 90"/>
                <a:gd name="T53" fmla="*/ 63 h 95"/>
                <a:gd name="T54" fmla="*/ 83 w 90"/>
                <a:gd name="T55" fmla="*/ 47 h 95"/>
                <a:gd name="T56" fmla="*/ 80 w 90"/>
                <a:gd name="T57" fmla="*/ 31 h 95"/>
                <a:gd name="T58" fmla="*/ 72 w 90"/>
                <a:gd name="T59" fmla="*/ 18 h 95"/>
                <a:gd name="T60" fmla="*/ 61 w 90"/>
                <a:gd name="T61" fmla="*/ 9 h 95"/>
                <a:gd name="T62" fmla="*/ 45 w 90"/>
                <a:gd name="T63" fmla="*/ 6 h 95"/>
                <a:gd name="T64" fmla="*/ 30 w 90"/>
                <a:gd name="T65" fmla="*/ 9 h 95"/>
                <a:gd name="T66" fmla="*/ 29 w 90"/>
                <a:gd name="T67" fmla="*/ 20 h 95"/>
                <a:gd name="T68" fmla="*/ 56 w 90"/>
                <a:gd name="T69" fmla="*/ 20 h 95"/>
                <a:gd name="T70" fmla="*/ 62 w 90"/>
                <a:gd name="T71" fmla="*/ 24 h 95"/>
                <a:gd name="T72" fmla="*/ 66 w 90"/>
                <a:gd name="T73" fmla="*/ 34 h 95"/>
                <a:gd name="T74" fmla="*/ 62 w 90"/>
                <a:gd name="T75" fmla="*/ 45 h 95"/>
                <a:gd name="T76" fmla="*/ 57 w 90"/>
                <a:gd name="T77" fmla="*/ 49 h 95"/>
                <a:gd name="T78" fmla="*/ 61 w 90"/>
                <a:gd name="T79" fmla="*/ 75 h 95"/>
                <a:gd name="T80" fmla="*/ 35 w 90"/>
                <a:gd name="T81" fmla="*/ 75 h 95"/>
                <a:gd name="T82" fmla="*/ 49 w 90"/>
                <a:gd name="T83" fmla="*/ 44 h 95"/>
                <a:gd name="T84" fmla="*/ 58 w 90"/>
                <a:gd name="T85" fmla="*/ 40 h 95"/>
                <a:gd name="T86" fmla="*/ 60 w 90"/>
                <a:gd name="T87" fmla="*/ 34 h 95"/>
                <a:gd name="T88" fmla="*/ 58 w 90"/>
                <a:gd name="T89" fmla="*/ 30 h 95"/>
                <a:gd name="T90" fmla="*/ 52 w 90"/>
                <a:gd name="T91" fmla="*/ 26 h 95"/>
                <a:gd name="T92" fmla="*/ 35 w 90"/>
                <a:gd name="T93" fmla="*/ 25 h 95"/>
                <a:gd name="T94" fmla="*/ 44 w 90"/>
                <a:gd name="T95" fmla="*/ 4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95">
                  <a:moveTo>
                    <a:pt x="63" y="4"/>
                  </a:moveTo>
                  <a:lnTo>
                    <a:pt x="63" y="4"/>
                  </a:lnTo>
                  <a:lnTo>
                    <a:pt x="71" y="7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83" y="20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90" y="38"/>
                  </a:lnTo>
                  <a:lnTo>
                    <a:pt x="90" y="47"/>
                  </a:lnTo>
                  <a:lnTo>
                    <a:pt x="90" y="47"/>
                  </a:lnTo>
                  <a:lnTo>
                    <a:pt x="90" y="57"/>
                  </a:lnTo>
                  <a:lnTo>
                    <a:pt x="87" y="66"/>
                  </a:lnTo>
                  <a:lnTo>
                    <a:pt x="87" y="66"/>
                  </a:lnTo>
                  <a:lnTo>
                    <a:pt x="83" y="73"/>
                  </a:lnTo>
                  <a:lnTo>
                    <a:pt x="78" y="80"/>
                  </a:lnTo>
                  <a:lnTo>
                    <a:pt x="78" y="80"/>
                  </a:lnTo>
                  <a:lnTo>
                    <a:pt x="71" y="86"/>
                  </a:lnTo>
                  <a:lnTo>
                    <a:pt x="63" y="91"/>
                  </a:lnTo>
                  <a:lnTo>
                    <a:pt x="63" y="91"/>
                  </a:lnTo>
                  <a:lnTo>
                    <a:pt x="54" y="94"/>
                  </a:lnTo>
                  <a:lnTo>
                    <a:pt x="45" y="95"/>
                  </a:lnTo>
                  <a:lnTo>
                    <a:pt x="45" y="95"/>
                  </a:lnTo>
                  <a:lnTo>
                    <a:pt x="36" y="94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19" y="86"/>
                  </a:lnTo>
                  <a:lnTo>
                    <a:pt x="13" y="80"/>
                  </a:lnTo>
                  <a:lnTo>
                    <a:pt x="13" y="80"/>
                  </a:lnTo>
                  <a:lnTo>
                    <a:pt x="8" y="73"/>
                  </a:lnTo>
                  <a:lnTo>
                    <a:pt x="3" y="66"/>
                  </a:lnTo>
                  <a:lnTo>
                    <a:pt x="3" y="66"/>
                  </a:lnTo>
                  <a:lnTo>
                    <a:pt x="1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1" y="38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8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7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63" y="4"/>
                  </a:lnTo>
                  <a:lnTo>
                    <a:pt x="63" y="4"/>
                  </a:lnTo>
                  <a:close/>
                  <a:moveTo>
                    <a:pt x="30" y="9"/>
                  </a:moveTo>
                  <a:lnTo>
                    <a:pt x="30" y="9"/>
                  </a:lnTo>
                  <a:lnTo>
                    <a:pt x="23" y="13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3" y="24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8" y="39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8" y="56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3" y="70"/>
                  </a:lnTo>
                  <a:lnTo>
                    <a:pt x="18" y="76"/>
                  </a:lnTo>
                  <a:lnTo>
                    <a:pt x="18" y="76"/>
                  </a:lnTo>
                  <a:lnTo>
                    <a:pt x="23" y="80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7" y="86"/>
                  </a:lnTo>
                  <a:lnTo>
                    <a:pt x="45" y="88"/>
                  </a:lnTo>
                  <a:lnTo>
                    <a:pt x="45" y="88"/>
                  </a:lnTo>
                  <a:lnTo>
                    <a:pt x="53" y="86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6" y="80"/>
                  </a:lnTo>
                  <a:lnTo>
                    <a:pt x="72" y="76"/>
                  </a:lnTo>
                  <a:lnTo>
                    <a:pt x="72" y="76"/>
                  </a:lnTo>
                  <a:lnTo>
                    <a:pt x="76" y="70"/>
                  </a:lnTo>
                  <a:lnTo>
                    <a:pt x="80" y="63"/>
                  </a:lnTo>
                  <a:lnTo>
                    <a:pt x="80" y="63"/>
                  </a:lnTo>
                  <a:lnTo>
                    <a:pt x="82" y="56"/>
                  </a:lnTo>
                  <a:lnTo>
                    <a:pt x="83" y="47"/>
                  </a:lnTo>
                  <a:lnTo>
                    <a:pt x="83" y="47"/>
                  </a:lnTo>
                  <a:lnTo>
                    <a:pt x="82" y="39"/>
                  </a:lnTo>
                  <a:lnTo>
                    <a:pt x="80" y="31"/>
                  </a:lnTo>
                  <a:lnTo>
                    <a:pt x="80" y="31"/>
                  </a:lnTo>
                  <a:lnTo>
                    <a:pt x="76" y="24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66" y="13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53" y="7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37" y="7"/>
                  </a:lnTo>
                  <a:lnTo>
                    <a:pt x="30" y="9"/>
                  </a:lnTo>
                  <a:lnTo>
                    <a:pt x="30" y="9"/>
                  </a:lnTo>
                  <a:close/>
                  <a:moveTo>
                    <a:pt x="29" y="75"/>
                  </a:moveTo>
                  <a:lnTo>
                    <a:pt x="29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56" y="20"/>
                  </a:lnTo>
                  <a:lnTo>
                    <a:pt x="60" y="21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5" y="28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5" y="41"/>
                  </a:lnTo>
                  <a:lnTo>
                    <a:pt x="65" y="41"/>
                  </a:lnTo>
                  <a:lnTo>
                    <a:pt x="62" y="45"/>
                  </a:lnTo>
                  <a:lnTo>
                    <a:pt x="62" y="45"/>
                  </a:lnTo>
                  <a:lnTo>
                    <a:pt x="57" y="49"/>
                  </a:lnTo>
                  <a:lnTo>
                    <a:pt x="57" y="49"/>
                  </a:lnTo>
                  <a:lnTo>
                    <a:pt x="53" y="50"/>
                  </a:lnTo>
                  <a:lnTo>
                    <a:pt x="69" y="75"/>
                  </a:lnTo>
                  <a:lnTo>
                    <a:pt x="61" y="75"/>
                  </a:lnTo>
                  <a:lnTo>
                    <a:pt x="46" y="50"/>
                  </a:lnTo>
                  <a:lnTo>
                    <a:pt x="35" y="50"/>
                  </a:lnTo>
                  <a:lnTo>
                    <a:pt x="35" y="75"/>
                  </a:lnTo>
                  <a:lnTo>
                    <a:pt x="29" y="75"/>
                  </a:lnTo>
                  <a:close/>
                  <a:moveTo>
                    <a:pt x="49" y="44"/>
                  </a:moveTo>
                  <a:lnTo>
                    <a:pt x="49" y="44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60" y="38"/>
                  </a:lnTo>
                  <a:lnTo>
                    <a:pt x="60" y="34"/>
                  </a:lnTo>
                  <a:lnTo>
                    <a:pt x="60" y="34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47" y="25"/>
                  </a:lnTo>
                  <a:lnTo>
                    <a:pt x="35" y="25"/>
                  </a:lnTo>
                  <a:lnTo>
                    <a:pt x="35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9" y="44"/>
                  </a:lnTo>
                  <a:lnTo>
                    <a:pt x="4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18237241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sliced image" preserve="1" userDrawn="1">
  <p:cSld name="Title Slide with slic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7843A990-603C-418D-9F8E-BCC04F94B68E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FA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angle 17" hidden="1">
            <a:extLst>
              <a:ext uri="{FF2B5EF4-FFF2-40B4-BE49-F238E27FC236}">
                <a16:creationId xmlns:a16="http://schemas.microsoft.com/office/drawing/2014/main" id="{F0F534CD-EBBE-4DFB-80B1-20D4B43A5C14}"/>
              </a:ext>
            </a:extLst>
          </p:cNvPr>
          <p:cNvSpPr>
            <a:spLocks/>
          </p:cNvSpPr>
          <p:nvPr userDrawn="1"/>
        </p:nvSpPr>
        <p:spPr bwMode="gray">
          <a:xfrm>
            <a:off x="0" y="942680"/>
            <a:ext cx="10458450" cy="5915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3429000 h 6858000"/>
              <a:gd name="connsiteX1" fmla="*/ 1714500 w 9144000"/>
              <a:gd name="connsiteY1" fmla="*/ 2 h 6858000"/>
              <a:gd name="connsiteX2" fmla="*/ 7429500 w 9144000"/>
              <a:gd name="connsiteY2" fmla="*/ 2 h 6858000"/>
              <a:gd name="connsiteX3" fmla="*/ 9144000 w 9144000"/>
              <a:gd name="connsiteY3" fmla="*/ 3429000 h 6858000"/>
              <a:gd name="connsiteX4" fmla="*/ 7429500 w 9144000"/>
              <a:gd name="connsiteY4" fmla="*/ 6857998 h 6858000"/>
              <a:gd name="connsiteX5" fmla="*/ 1714500 w 9144000"/>
              <a:gd name="connsiteY5" fmla="*/ 6857998 h 6858000"/>
              <a:gd name="connsiteX6" fmla="*/ 0 w 9144000"/>
              <a:gd name="connsiteY6" fmla="*/ 3429000 h 6858000"/>
              <a:gd name="connsiteX0" fmla="*/ 7620 w 9151620"/>
              <a:gd name="connsiteY0" fmla="*/ 3428998 h 6857996"/>
              <a:gd name="connsiteX1" fmla="*/ 0 w 9151620"/>
              <a:gd name="connsiteY1" fmla="*/ 0 h 6857996"/>
              <a:gd name="connsiteX2" fmla="*/ 7437120 w 9151620"/>
              <a:gd name="connsiteY2" fmla="*/ 0 h 6857996"/>
              <a:gd name="connsiteX3" fmla="*/ 9151620 w 9151620"/>
              <a:gd name="connsiteY3" fmla="*/ 3428998 h 6857996"/>
              <a:gd name="connsiteX4" fmla="*/ 7437120 w 9151620"/>
              <a:gd name="connsiteY4" fmla="*/ 6857996 h 6857996"/>
              <a:gd name="connsiteX5" fmla="*/ 1722120 w 9151620"/>
              <a:gd name="connsiteY5" fmla="*/ 6857996 h 6857996"/>
              <a:gd name="connsiteX6" fmla="*/ 7620 w 9151620"/>
              <a:gd name="connsiteY6" fmla="*/ 3428998 h 6857996"/>
              <a:gd name="connsiteX0" fmla="*/ 7620 w 9159240"/>
              <a:gd name="connsiteY0" fmla="*/ 3436618 h 6865616"/>
              <a:gd name="connsiteX1" fmla="*/ 0 w 9159240"/>
              <a:gd name="connsiteY1" fmla="*/ 7620 h 6865616"/>
              <a:gd name="connsiteX2" fmla="*/ 9159240 w 9159240"/>
              <a:gd name="connsiteY2" fmla="*/ 0 h 6865616"/>
              <a:gd name="connsiteX3" fmla="*/ 9151620 w 9159240"/>
              <a:gd name="connsiteY3" fmla="*/ 3436618 h 6865616"/>
              <a:gd name="connsiteX4" fmla="*/ 7437120 w 9159240"/>
              <a:gd name="connsiteY4" fmla="*/ 6865616 h 6865616"/>
              <a:gd name="connsiteX5" fmla="*/ 1722120 w 9159240"/>
              <a:gd name="connsiteY5" fmla="*/ 6865616 h 6865616"/>
              <a:gd name="connsiteX6" fmla="*/ 7620 w 9159240"/>
              <a:gd name="connsiteY6" fmla="*/ 3436618 h 6865616"/>
              <a:gd name="connsiteX0" fmla="*/ 7620 w 9166860"/>
              <a:gd name="connsiteY0" fmla="*/ 3436618 h 6865616"/>
              <a:gd name="connsiteX1" fmla="*/ 0 w 9166860"/>
              <a:gd name="connsiteY1" fmla="*/ 7620 h 6865616"/>
              <a:gd name="connsiteX2" fmla="*/ 9159240 w 9166860"/>
              <a:gd name="connsiteY2" fmla="*/ 0 h 6865616"/>
              <a:gd name="connsiteX3" fmla="*/ 9166860 w 9166860"/>
              <a:gd name="connsiteY3" fmla="*/ 6857998 h 6865616"/>
              <a:gd name="connsiteX4" fmla="*/ 7437120 w 9166860"/>
              <a:gd name="connsiteY4" fmla="*/ 6865616 h 6865616"/>
              <a:gd name="connsiteX5" fmla="*/ 1722120 w 9166860"/>
              <a:gd name="connsiteY5" fmla="*/ 6865616 h 6865616"/>
              <a:gd name="connsiteX6" fmla="*/ 7620 w 9166860"/>
              <a:gd name="connsiteY6" fmla="*/ 3436618 h 6865616"/>
              <a:gd name="connsiteX0" fmla="*/ 7620 w 9166860"/>
              <a:gd name="connsiteY0" fmla="*/ 3436618 h 6865616"/>
              <a:gd name="connsiteX1" fmla="*/ 0 w 9166860"/>
              <a:gd name="connsiteY1" fmla="*/ 7620 h 6865616"/>
              <a:gd name="connsiteX2" fmla="*/ 9159240 w 9166860"/>
              <a:gd name="connsiteY2" fmla="*/ 0 h 6865616"/>
              <a:gd name="connsiteX3" fmla="*/ 9166860 w 9166860"/>
              <a:gd name="connsiteY3" fmla="*/ 6857998 h 6865616"/>
              <a:gd name="connsiteX4" fmla="*/ 7437120 w 9166860"/>
              <a:gd name="connsiteY4" fmla="*/ 6865616 h 6865616"/>
              <a:gd name="connsiteX5" fmla="*/ 1722120 w 9166860"/>
              <a:gd name="connsiteY5" fmla="*/ 6865616 h 6865616"/>
              <a:gd name="connsiteX6" fmla="*/ 7620 w 9166860"/>
              <a:gd name="connsiteY6" fmla="*/ 3436618 h 6865616"/>
              <a:gd name="connsiteX0" fmla="*/ 7620 w 9166860"/>
              <a:gd name="connsiteY0" fmla="*/ 3436618 h 6865616"/>
              <a:gd name="connsiteX1" fmla="*/ 0 w 9166860"/>
              <a:gd name="connsiteY1" fmla="*/ 7620 h 6865616"/>
              <a:gd name="connsiteX2" fmla="*/ 9159240 w 9166860"/>
              <a:gd name="connsiteY2" fmla="*/ 0 h 6865616"/>
              <a:gd name="connsiteX3" fmla="*/ 9166860 w 9166860"/>
              <a:gd name="connsiteY3" fmla="*/ 6857998 h 6865616"/>
              <a:gd name="connsiteX4" fmla="*/ 8016240 w 9166860"/>
              <a:gd name="connsiteY4" fmla="*/ 6865616 h 6865616"/>
              <a:gd name="connsiteX5" fmla="*/ 1722120 w 9166860"/>
              <a:gd name="connsiteY5" fmla="*/ 6865616 h 6865616"/>
              <a:gd name="connsiteX6" fmla="*/ 7620 w 9166860"/>
              <a:gd name="connsiteY6" fmla="*/ 3436618 h 6865616"/>
              <a:gd name="connsiteX0" fmla="*/ 0 w 9166860"/>
              <a:gd name="connsiteY0" fmla="*/ 960118 h 6865616"/>
              <a:gd name="connsiteX1" fmla="*/ 0 w 9166860"/>
              <a:gd name="connsiteY1" fmla="*/ 7620 h 6865616"/>
              <a:gd name="connsiteX2" fmla="*/ 9159240 w 9166860"/>
              <a:gd name="connsiteY2" fmla="*/ 0 h 6865616"/>
              <a:gd name="connsiteX3" fmla="*/ 9166860 w 9166860"/>
              <a:gd name="connsiteY3" fmla="*/ 6857998 h 6865616"/>
              <a:gd name="connsiteX4" fmla="*/ 8016240 w 9166860"/>
              <a:gd name="connsiteY4" fmla="*/ 6865616 h 6865616"/>
              <a:gd name="connsiteX5" fmla="*/ 1722120 w 9166860"/>
              <a:gd name="connsiteY5" fmla="*/ 6865616 h 6865616"/>
              <a:gd name="connsiteX6" fmla="*/ 0 w 9166860"/>
              <a:gd name="connsiteY6" fmla="*/ 960118 h 6865616"/>
              <a:gd name="connsiteX0" fmla="*/ 0 w 9166860"/>
              <a:gd name="connsiteY0" fmla="*/ 960118 h 6865616"/>
              <a:gd name="connsiteX1" fmla="*/ 0 w 9166860"/>
              <a:gd name="connsiteY1" fmla="*/ 7620 h 6865616"/>
              <a:gd name="connsiteX2" fmla="*/ 9159240 w 9166860"/>
              <a:gd name="connsiteY2" fmla="*/ 0 h 6865616"/>
              <a:gd name="connsiteX3" fmla="*/ 9166860 w 9166860"/>
              <a:gd name="connsiteY3" fmla="*/ 6857998 h 6865616"/>
              <a:gd name="connsiteX4" fmla="*/ 8016240 w 9166860"/>
              <a:gd name="connsiteY4" fmla="*/ 6865616 h 6865616"/>
              <a:gd name="connsiteX5" fmla="*/ 8001000 w 9166860"/>
              <a:gd name="connsiteY5" fmla="*/ 952496 h 6865616"/>
              <a:gd name="connsiteX6" fmla="*/ 0 w 9166860"/>
              <a:gd name="connsiteY6" fmla="*/ 960118 h 6865616"/>
              <a:gd name="connsiteX0" fmla="*/ 0 w 9166860"/>
              <a:gd name="connsiteY0" fmla="*/ 960118 h 6865616"/>
              <a:gd name="connsiteX1" fmla="*/ 0 w 9166860"/>
              <a:gd name="connsiteY1" fmla="*/ 7620 h 6865616"/>
              <a:gd name="connsiteX2" fmla="*/ 9159240 w 9166860"/>
              <a:gd name="connsiteY2" fmla="*/ 0 h 6865616"/>
              <a:gd name="connsiteX3" fmla="*/ 9166860 w 9166860"/>
              <a:gd name="connsiteY3" fmla="*/ 6857998 h 6865616"/>
              <a:gd name="connsiteX4" fmla="*/ 8016240 w 9166860"/>
              <a:gd name="connsiteY4" fmla="*/ 6865616 h 6865616"/>
              <a:gd name="connsiteX5" fmla="*/ 8001000 w 9166860"/>
              <a:gd name="connsiteY5" fmla="*/ 960116 h 6865616"/>
              <a:gd name="connsiteX6" fmla="*/ 0 w 9166860"/>
              <a:gd name="connsiteY6" fmla="*/ 960118 h 6865616"/>
              <a:gd name="connsiteX0" fmla="*/ 0 w 9166860"/>
              <a:gd name="connsiteY0" fmla="*/ 960118 h 6857998"/>
              <a:gd name="connsiteX1" fmla="*/ 0 w 9166860"/>
              <a:gd name="connsiteY1" fmla="*/ 7620 h 6857998"/>
              <a:gd name="connsiteX2" fmla="*/ 9159240 w 9166860"/>
              <a:gd name="connsiteY2" fmla="*/ 0 h 6857998"/>
              <a:gd name="connsiteX3" fmla="*/ 9166860 w 9166860"/>
              <a:gd name="connsiteY3" fmla="*/ 6857998 h 6857998"/>
              <a:gd name="connsiteX4" fmla="*/ 8008620 w 9166860"/>
              <a:gd name="connsiteY4" fmla="*/ 6842756 h 6857998"/>
              <a:gd name="connsiteX5" fmla="*/ 8001000 w 9166860"/>
              <a:gd name="connsiteY5" fmla="*/ 960116 h 6857998"/>
              <a:gd name="connsiteX6" fmla="*/ 0 w 9166860"/>
              <a:gd name="connsiteY6" fmla="*/ 960118 h 6857998"/>
              <a:gd name="connsiteX0" fmla="*/ 0 w 9166860"/>
              <a:gd name="connsiteY0" fmla="*/ 960118 h 6857998"/>
              <a:gd name="connsiteX1" fmla="*/ 0 w 9166860"/>
              <a:gd name="connsiteY1" fmla="*/ 7620 h 6857998"/>
              <a:gd name="connsiteX2" fmla="*/ 9159240 w 9166860"/>
              <a:gd name="connsiteY2" fmla="*/ 0 h 6857998"/>
              <a:gd name="connsiteX3" fmla="*/ 9166860 w 9166860"/>
              <a:gd name="connsiteY3" fmla="*/ 6857998 h 6857998"/>
              <a:gd name="connsiteX4" fmla="*/ 8001000 w 9166860"/>
              <a:gd name="connsiteY4" fmla="*/ 6857996 h 6857998"/>
              <a:gd name="connsiteX5" fmla="*/ 8001000 w 9166860"/>
              <a:gd name="connsiteY5" fmla="*/ 960116 h 6857998"/>
              <a:gd name="connsiteX6" fmla="*/ 0 w 9166860"/>
              <a:gd name="connsiteY6" fmla="*/ 960118 h 6857998"/>
              <a:gd name="connsiteX0" fmla="*/ 0 w 9159240"/>
              <a:gd name="connsiteY0" fmla="*/ 960118 h 6865618"/>
              <a:gd name="connsiteX1" fmla="*/ 0 w 9159240"/>
              <a:gd name="connsiteY1" fmla="*/ 7620 h 6865618"/>
              <a:gd name="connsiteX2" fmla="*/ 9159240 w 9159240"/>
              <a:gd name="connsiteY2" fmla="*/ 0 h 6865618"/>
              <a:gd name="connsiteX3" fmla="*/ 9151620 w 9159240"/>
              <a:gd name="connsiteY3" fmla="*/ 6865618 h 6865618"/>
              <a:gd name="connsiteX4" fmla="*/ 8001000 w 9159240"/>
              <a:gd name="connsiteY4" fmla="*/ 6857996 h 6865618"/>
              <a:gd name="connsiteX5" fmla="*/ 8001000 w 9159240"/>
              <a:gd name="connsiteY5" fmla="*/ 960116 h 6865618"/>
              <a:gd name="connsiteX6" fmla="*/ 0 w 9159240"/>
              <a:gd name="connsiteY6" fmla="*/ 960118 h 6865618"/>
              <a:gd name="connsiteX0" fmla="*/ 0 w 9159240"/>
              <a:gd name="connsiteY0" fmla="*/ 960118 h 6865618"/>
              <a:gd name="connsiteX1" fmla="*/ 0 w 9159240"/>
              <a:gd name="connsiteY1" fmla="*/ 7620 h 6865618"/>
              <a:gd name="connsiteX2" fmla="*/ 9159240 w 9159240"/>
              <a:gd name="connsiteY2" fmla="*/ 0 h 6865618"/>
              <a:gd name="connsiteX3" fmla="*/ 9151620 w 9159240"/>
              <a:gd name="connsiteY3" fmla="*/ 6865618 h 6865618"/>
              <a:gd name="connsiteX4" fmla="*/ 8001000 w 9159240"/>
              <a:gd name="connsiteY4" fmla="*/ 6857996 h 6865618"/>
              <a:gd name="connsiteX5" fmla="*/ 8001000 w 9159240"/>
              <a:gd name="connsiteY5" fmla="*/ 960116 h 6865618"/>
              <a:gd name="connsiteX6" fmla="*/ 0 w 9159240"/>
              <a:gd name="connsiteY6" fmla="*/ 960118 h 6865618"/>
              <a:gd name="connsiteX0" fmla="*/ 0 w 9159240"/>
              <a:gd name="connsiteY0" fmla="*/ 960118 h 6857996"/>
              <a:gd name="connsiteX1" fmla="*/ 0 w 9159240"/>
              <a:gd name="connsiteY1" fmla="*/ 7620 h 6857996"/>
              <a:gd name="connsiteX2" fmla="*/ 9159240 w 9159240"/>
              <a:gd name="connsiteY2" fmla="*/ 0 h 6857996"/>
              <a:gd name="connsiteX3" fmla="*/ 9151620 w 9159240"/>
              <a:gd name="connsiteY3" fmla="*/ 6850378 h 6857996"/>
              <a:gd name="connsiteX4" fmla="*/ 8001000 w 9159240"/>
              <a:gd name="connsiteY4" fmla="*/ 6857996 h 6857996"/>
              <a:gd name="connsiteX5" fmla="*/ 8001000 w 9159240"/>
              <a:gd name="connsiteY5" fmla="*/ 960116 h 6857996"/>
              <a:gd name="connsiteX6" fmla="*/ 0 w 9159240"/>
              <a:gd name="connsiteY6" fmla="*/ 960118 h 6857996"/>
              <a:gd name="connsiteX0" fmla="*/ 0 w 9159240"/>
              <a:gd name="connsiteY0" fmla="*/ 960118 h 6857998"/>
              <a:gd name="connsiteX1" fmla="*/ 0 w 9159240"/>
              <a:gd name="connsiteY1" fmla="*/ 7620 h 6857998"/>
              <a:gd name="connsiteX2" fmla="*/ 9159240 w 9159240"/>
              <a:gd name="connsiteY2" fmla="*/ 0 h 6857998"/>
              <a:gd name="connsiteX3" fmla="*/ 9159240 w 9159240"/>
              <a:gd name="connsiteY3" fmla="*/ 6857998 h 6857998"/>
              <a:gd name="connsiteX4" fmla="*/ 8001000 w 9159240"/>
              <a:gd name="connsiteY4" fmla="*/ 6857996 h 6857998"/>
              <a:gd name="connsiteX5" fmla="*/ 8001000 w 9159240"/>
              <a:gd name="connsiteY5" fmla="*/ 960116 h 6857998"/>
              <a:gd name="connsiteX6" fmla="*/ 0 w 9159240"/>
              <a:gd name="connsiteY6" fmla="*/ 960118 h 6857998"/>
              <a:gd name="connsiteX0" fmla="*/ 0 w 9159240"/>
              <a:gd name="connsiteY0" fmla="*/ 960118 h 6865616"/>
              <a:gd name="connsiteX1" fmla="*/ 0 w 9159240"/>
              <a:gd name="connsiteY1" fmla="*/ 7620 h 6865616"/>
              <a:gd name="connsiteX2" fmla="*/ 9159240 w 9159240"/>
              <a:gd name="connsiteY2" fmla="*/ 0 h 6865616"/>
              <a:gd name="connsiteX3" fmla="*/ 9159240 w 9159240"/>
              <a:gd name="connsiteY3" fmla="*/ 6857998 h 6865616"/>
              <a:gd name="connsiteX4" fmla="*/ 8001000 w 9159240"/>
              <a:gd name="connsiteY4" fmla="*/ 6865616 h 6865616"/>
              <a:gd name="connsiteX5" fmla="*/ 8001000 w 9159240"/>
              <a:gd name="connsiteY5" fmla="*/ 960116 h 6865616"/>
              <a:gd name="connsiteX6" fmla="*/ 0 w 9159240"/>
              <a:gd name="connsiteY6" fmla="*/ 960118 h 6865616"/>
              <a:gd name="connsiteX0" fmla="*/ 0 w 9159240"/>
              <a:gd name="connsiteY0" fmla="*/ 960118 h 6865618"/>
              <a:gd name="connsiteX1" fmla="*/ 0 w 9159240"/>
              <a:gd name="connsiteY1" fmla="*/ 7620 h 6865618"/>
              <a:gd name="connsiteX2" fmla="*/ 9159240 w 9159240"/>
              <a:gd name="connsiteY2" fmla="*/ 0 h 6865618"/>
              <a:gd name="connsiteX3" fmla="*/ 9159240 w 9159240"/>
              <a:gd name="connsiteY3" fmla="*/ 6865618 h 6865618"/>
              <a:gd name="connsiteX4" fmla="*/ 8001000 w 9159240"/>
              <a:gd name="connsiteY4" fmla="*/ 6865616 h 6865618"/>
              <a:gd name="connsiteX5" fmla="*/ 8001000 w 9159240"/>
              <a:gd name="connsiteY5" fmla="*/ 960116 h 6865618"/>
              <a:gd name="connsiteX6" fmla="*/ 0 w 9159240"/>
              <a:gd name="connsiteY6" fmla="*/ 960118 h 6865618"/>
              <a:gd name="connsiteX0" fmla="*/ 0 w 9159240"/>
              <a:gd name="connsiteY0" fmla="*/ 960118 h 6873236"/>
              <a:gd name="connsiteX1" fmla="*/ 0 w 9159240"/>
              <a:gd name="connsiteY1" fmla="*/ 7620 h 6873236"/>
              <a:gd name="connsiteX2" fmla="*/ 9159240 w 9159240"/>
              <a:gd name="connsiteY2" fmla="*/ 0 h 6873236"/>
              <a:gd name="connsiteX3" fmla="*/ 9159240 w 9159240"/>
              <a:gd name="connsiteY3" fmla="*/ 6865618 h 6873236"/>
              <a:gd name="connsiteX4" fmla="*/ 8001000 w 9159240"/>
              <a:gd name="connsiteY4" fmla="*/ 6873236 h 6873236"/>
              <a:gd name="connsiteX5" fmla="*/ 8001000 w 9159240"/>
              <a:gd name="connsiteY5" fmla="*/ 960116 h 6873236"/>
              <a:gd name="connsiteX6" fmla="*/ 0 w 9159240"/>
              <a:gd name="connsiteY6" fmla="*/ 960118 h 6873236"/>
              <a:gd name="connsiteX0" fmla="*/ 0 w 9159240"/>
              <a:gd name="connsiteY0" fmla="*/ 960118 h 6873236"/>
              <a:gd name="connsiteX1" fmla="*/ 0 w 9159240"/>
              <a:gd name="connsiteY1" fmla="*/ 7620 h 6873236"/>
              <a:gd name="connsiteX2" fmla="*/ 9159240 w 9159240"/>
              <a:gd name="connsiteY2" fmla="*/ 0 h 6873236"/>
              <a:gd name="connsiteX3" fmla="*/ 9159240 w 9159240"/>
              <a:gd name="connsiteY3" fmla="*/ 6865618 h 6873236"/>
              <a:gd name="connsiteX4" fmla="*/ 7857757 w 9159240"/>
              <a:gd name="connsiteY4" fmla="*/ 6873236 h 6873236"/>
              <a:gd name="connsiteX5" fmla="*/ 8001000 w 9159240"/>
              <a:gd name="connsiteY5" fmla="*/ 960116 h 6873236"/>
              <a:gd name="connsiteX6" fmla="*/ 0 w 9159240"/>
              <a:gd name="connsiteY6" fmla="*/ 960118 h 6873236"/>
              <a:gd name="connsiteX0" fmla="*/ 0 w 9159240"/>
              <a:gd name="connsiteY0" fmla="*/ 960118 h 6873236"/>
              <a:gd name="connsiteX1" fmla="*/ 0 w 9159240"/>
              <a:gd name="connsiteY1" fmla="*/ 7620 h 6873236"/>
              <a:gd name="connsiteX2" fmla="*/ 9159240 w 9159240"/>
              <a:gd name="connsiteY2" fmla="*/ 0 h 6873236"/>
              <a:gd name="connsiteX3" fmla="*/ 9159240 w 9159240"/>
              <a:gd name="connsiteY3" fmla="*/ 6865618 h 6873236"/>
              <a:gd name="connsiteX4" fmla="*/ 7857757 w 9159240"/>
              <a:gd name="connsiteY4" fmla="*/ 6873236 h 6873236"/>
              <a:gd name="connsiteX5" fmla="*/ 7851789 w 9159240"/>
              <a:gd name="connsiteY5" fmla="*/ 960116 h 6873236"/>
              <a:gd name="connsiteX6" fmla="*/ 0 w 9159240"/>
              <a:gd name="connsiteY6" fmla="*/ 960118 h 6873236"/>
              <a:gd name="connsiteX0" fmla="*/ 0 w 9159240"/>
              <a:gd name="connsiteY0" fmla="*/ 960118 h 6873236"/>
              <a:gd name="connsiteX1" fmla="*/ 0 w 9159240"/>
              <a:gd name="connsiteY1" fmla="*/ 7620 h 6873236"/>
              <a:gd name="connsiteX2" fmla="*/ 9159240 w 9159240"/>
              <a:gd name="connsiteY2" fmla="*/ 0 h 6873236"/>
              <a:gd name="connsiteX3" fmla="*/ 9159240 w 9159240"/>
              <a:gd name="connsiteY3" fmla="*/ 6865618 h 6873236"/>
              <a:gd name="connsiteX4" fmla="*/ 7857757 w 9159240"/>
              <a:gd name="connsiteY4" fmla="*/ 6873236 h 6873236"/>
              <a:gd name="connsiteX5" fmla="*/ 7851789 w 9159240"/>
              <a:gd name="connsiteY5" fmla="*/ 960116 h 6873236"/>
              <a:gd name="connsiteX6" fmla="*/ 0 w 9159240"/>
              <a:gd name="connsiteY6" fmla="*/ 960118 h 6873236"/>
              <a:gd name="connsiteX0" fmla="*/ 0 w 9159240"/>
              <a:gd name="connsiteY0" fmla="*/ 960118 h 6873236"/>
              <a:gd name="connsiteX1" fmla="*/ 0 w 9159240"/>
              <a:gd name="connsiteY1" fmla="*/ 7620 h 6873236"/>
              <a:gd name="connsiteX2" fmla="*/ 9159240 w 9159240"/>
              <a:gd name="connsiteY2" fmla="*/ 0 h 6873236"/>
              <a:gd name="connsiteX3" fmla="*/ 9159240 w 9159240"/>
              <a:gd name="connsiteY3" fmla="*/ 6865618 h 6873236"/>
              <a:gd name="connsiteX4" fmla="*/ 7851789 w 9159240"/>
              <a:gd name="connsiteY4" fmla="*/ 6873236 h 6873236"/>
              <a:gd name="connsiteX5" fmla="*/ 7851789 w 9159240"/>
              <a:gd name="connsiteY5" fmla="*/ 960116 h 6873236"/>
              <a:gd name="connsiteX6" fmla="*/ 0 w 9159240"/>
              <a:gd name="connsiteY6" fmla="*/ 960118 h 687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9240" h="6873236">
                <a:moveTo>
                  <a:pt x="0" y="960118"/>
                </a:moveTo>
                <a:lnTo>
                  <a:pt x="0" y="7620"/>
                </a:lnTo>
                <a:lnTo>
                  <a:pt x="9159240" y="0"/>
                </a:lnTo>
                <a:lnTo>
                  <a:pt x="9159240" y="6865618"/>
                </a:lnTo>
                <a:lnTo>
                  <a:pt x="7851789" y="6873236"/>
                </a:lnTo>
                <a:cubicBezTo>
                  <a:pt x="7849800" y="4902196"/>
                  <a:pt x="7853778" y="2931156"/>
                  <a:pt x="7851789" y="960116"/>
                </a:cubicBezTo>
                <a:lnTo>
                  <a:pt x="0" y="960118"/>
                </a:lnTo>
                <a:close/>
              </a:path>
            </a:pathLst>
          </a:custGeom>
        </p:spPr>
        <p:txBody>
          <a:bodyPr lIns="0" tIns="324000" rIns="0" bIns="0"/>
          <a:lstStyle>
            <a:lvl1pPr marL="0" indent="0" algn="ctr">
              <a:buNone/>
              <a:defRPr/>
            </a:lvl1pPr>
          </a:lstStyle>
          <a:p>
            <a:r>
              <a:rPr lang="es-CL"/>
              <a:t>Click icon to add picture</a:t>
            </a:r>
          </a:p>
        </p:txBody>
      </p:sp>
      <p:sp>
        <p:nvSpPr>
          <p:cNvPr id="6" name="Rectangle 5"/>
          <p:cNvSpPr>
            <a:spLocks/>
          </p:cNvSpPr>
          <p:nvPr userDrawn="1"/>
        </p:nvSpPr>
        <p:spPr bwMode="gray">
          <a:xfrm>
            <a:off x="0" y="942681"/>
            <a:ext cx="10458450" cy="5915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80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3146068" y="3920017"/>
            <a:ext cx="6912330" cy="7894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CL"/>
              <a:t>Click to edit Master subtitle style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 bwMode="gray">
          <a:xfrm>
            <a:off x="3146068" y="2739922"/>
            <a:ext cx="6912331" cy="36946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5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s-CL"/>
              <a:t>Click to edit Master title style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146068" y="5979695"/>
            <a:ext cx="2598239" cy="263149"/>
          </a:xfrm>
        </p:spPr>
        <p:txBody>
          <a:bodyPr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lang="de-DE" sz="1800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CL"/>
              <a:t>Business Descriptor</a:t>
            </a:r>
          </a:p>
        </p:txBody>
      </p:sp>
      <p:sp>
        <p:nvSpPr>
          <p:cNvPr id="14" name="Classification" hidden="1">
            <a:extLst>
              <a:ext uri="{FF2B5EF4-FFF2-40B4-BE49-F238E27FC236}">
                <a16:creationId xmlns:a16="http://schemas.microsoft.com/office/drawing/2014/main" id="{D433CEEB-CB31-4C22-903C-657A2955AB2E}"/>
              </a:ext>
            </a:extLst>
          </p:cNvPr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8522074" y="1301296"/>
            <a:ext cx="1728788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300" b="1">
                <a:solidFill>
                  <a:schemeClr val="bg1"/>
                </a:solidFill>
              </a:rPr>
              <a:t>Internal Use Only</a:t>
            </a:r>
          </a:p>
        </p:txBody>
      </p:sp>
      <p:sp>
        <p:nvSpPr>
          <p:cNvPr id="15" name="Status" hidden="1">
            <a:extLst>
              <a:ext uri="{FF2B5EF4-FFF2-40B4-BE49-F238E27FC236}">
                <a16:creationId xmlns:a16="http://schemas.microsoft.com/office/drawing/2014/main" id="{AFB054CC-C817-4BBF-81E9-59233FA39546}"/>
              </a:ext>
            </a:extLst>
          </p:cNvPr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9624592" y="1098100"/>
            <a:ext cx="626270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300" b="1">
                <a:solidFill>
                  <a:schemeClr val="bg1"/>
                </a:solidFill>
              </a:rPr>
              <a:t>Status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1D535441-FA2A-415D-82CB-2FBA3F51973C}"/>
              </a:ext>
            </a:extLst>
          </p:cNvPr>
          <p:cNvGrpSpPr>
            <a:grpSpLocks/>
          </p:cNvGrpSpPr>
          <p:nvPr userDrawn="1">
            <p:custDataLst>
              <p:tags r:id="rId4"/>
            </p:custDataLst>
          </p:nvPr>
        </p:nvGrpSpPr>
        <p:grpSpPr>
          <a:xfrm>
            <a:off x="696118" y="2840038"/>
            <a:ext cx="1739900" cy="184150"/>
            <a:chOff x="684213" y="2840038"/>
            <a:chExt cx="1739900" cy="184150"/>
          </a:xfrm>
          <a:solidFill>
            <a:schemeClr val="bg1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99707AB-15F8-4B57-9F69-7C76AD838F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213" y="2840038"/>
              <a:ext cx="1657350" cy="184150"/>
            </a:xfrm>
            <a:custGeom>
              <a:avLst/>
              <a:gdLst>
                <a:gd name="T0" fmla="*/ 3069 w 3132"/>
                <a:gd name="T1" fmla="*/ 202 h 348"/>
                <a:gd name="T2" fmla="*/ 3069 w 3132"/>
                <a:gd name="T3" fmla="*/ 143 h 348"/>
                <a:gd name="T4" fmla="*/ 3043 w 3132"/>
                <a:gd name="T5" fmla="*/ 348 h 348"/>
                <a:gd name="T6" fmla="*/ 3090 w 3132"/>
                <a:gd name="T7" fmla="*/ 341 h 348"/>
                <a:gd name="T8" fmla="*/ 3116 w 3132"/>
                <a:gd name="T9" fmla="*/ 324 h 348"/>
                <a:gd name="T10" fmla="*/ 3130 w 3132"/>
                <a:gd name="T11" fmla="*/ 299 h 348"/>
                <a:gd name="T12" fmla="*/ 3132 w 3132"/>
                <a:gd name="T13" fmla="*/ 234 h 348"/>
                <a:gd name="T14" fmla="*/ 3125 w 3132"/>
                <a:gd name="T15" fmla="*/ 213 h 348"/>
                <a:gd name="T16" fmla="*/ 3120 w 3132"/>
                <a:gd name="T17" fmla="*/ 136 h 348"/>
                <a:gd name="T18" fmla="*/ 3132 w 3132"/>
                <a:gd name="T19" fmla="*/ 109 h 348"/>
                <a:gd name="T20" fmla="*/ 3131 w 3132"/>
                <a:gd name="T21" fmla="*/ 57 h 348"/>
                <a:gd name="T22" fmla="*/ 3121 w 3132"/>
                <a:gd name="T23" fmla="*/ 30 h 348"/>
                <a:gd name="T24" fmla="*/ 3098 w 3132"/>
                <a:gd name="T25" fmla="*/ 11 h 348"/>
                <a:gd name="T26" fmla="*/ 3064 w 3132"/>
                <a:gd name="T27" fmla="*/ 1 h 348"/>
                <a:gd name="T28" fmla="*/ 3043 w 3132"/>
                <a:gd name="T29" fmla="*/ 348 h 348"/>
                <a:gd name="T30" fmla="*/ 2395 w 3132"/>
                <a:gd name="T31" fmla="*/ 202 h 348"/>
                <a:gd name="T32" fmla="*/ 2395 w 3132"/>
                <a:gd name="T33" fmla="*/ 143 h 348"/>
                <a:gd name="T34" fmla="*/ 2368 w 3132"/>
                <a:gd name="T35" fmla="*/ 348 h 348"/>
                <a:gd name="T36" fmla="*/ 2416 w 3132"/>
                <a:gd name="T37" fmla="*/ 341 h 348"/>
                <a:gd name="T38" fmla="*/ 2442 w 3132"/>
                <a:gd name="T39" fmla="*/ 324 h 348"/>
                <a:gd name="T40" fmla="*/ 2456 w 3132"/>
                <a:gd name="T41" fmla="*/ 299 h 348"/>
                <a:gd name="T42" fmla="*/ 2458 w 3132"/>
                <a:gd name="T43" fmla="*/ 234 h 348"/>
                <a:gd name="T44" fmla="*/ 2451 w 3132"/>
                <a:gd name="T45" fmla="*/ 213 h 348"/>
                <a:gd name="T46" fmla="*/ 2446 w 3132"/>
                <a:gd name="T47" fmla="*/ 136 h 348"/>
                <a:gd name="T48" fmla="*/ 2458 w 3132"/>
                <a:gd name="T49" fmla="*/ 109 h 348"/>
                <a:gd name="T50" fmla="*/ 2457 w 3132"/>
                <a:gd name="T51" fmla="*/ 57 h 348"/>
                <a:gd name="T52" fmla="*/ 2446 w 3132"/>
                <a:gd name="T53" fmla="*/ 30 h 348"/>
                <a:gd name="T54" fmla="*/ 2424 w 3132"/>
                <a:gd name="T55" fmla="*/ 11 h 348"/>
                <a:gd name="T56" fmla="*/ 2390 w 3132"/>
                <a:gd name="T57" fmla="*/ 1 h 348"/>
                <a:gd name="T58" fmla="*/ 2368 w 3132"/>
                <a:gd name="T59" fmla="*/ 348 h 348"/>
                <a:gd name="T60" fmla="*/ 1374 w 3132"/>
                <a:gd name="T61" fmla="*/ 0 h 348"/>
                <a:gd name="T62" fmla="*/ 1312 w 3132"/>
                <a:gd name="T63" fmla="*/ 278 h 348"/>
                <a:gd name="T64" fmla="*/ 1320 w 3132"/>
                <a:gd name="T65" fmla="*/ 309 h 348"/>
                <a:gd name="T66" fmla="*/ 1338 w 3132"/>
                <a:gd name="T67" fmla="*/ 331 h 348"/>
                <a:gd name="T68" fmla="*/ 1367 w 3132"/>
                <a:gd name="T69" fmla="*/ 346 h 348"/>
                <a:gd name="T70" fmla="*/ 1681 w 3132"/>
                <a:gd name="T71" fmla="*/ 348 h 348"/>
                <a:gd name="T72" fmla="*/ 1711 w 3132"/>
                <a:gd name="T73" fmla="*/ 346 h 348"/>
                <a:gd name="T74" fmla="*/ 1740 w 3132"/>
                <a:gd name="T75" fmla="*/ 331 h 348"/>
                <a:gd name="T76" fmla="*/ 1758 w 3132"/>
                <a:gd name="T77" fmla="*/ 309 h 348"/>
                <a:gd name="T78" fmla="*/ 1766 w 3132"/>
                <a:gd name="T79" fmla="*/ 278 h 348"/>
                <a:gd name="T80" fmla="*/ 698 w 3132"/>
                <a:gd name="T81" fmla="*/ 142 h 348"/>
                <a:gd name="T82" fmla="*/ 698 w 3132"/>
                <a:gd name="T83" fmla="*/ 348 h 348"/>
                <a:gd name="T84" fmla="*/ 1095 w 3132"/>
                <a:gd name="T85" fmla="*/ 348 h 348"/>
                <a:gd name="T86" fmla="*/ 698 w 3132"/>
                <a:gd name="T87" fmla="*/ 142 h 348"/>
                <a:gd name="T88" fmla="*/ 85 w 3132"/>
                <a:gd name="T89" fmla="*/ 0 h 348"/>
                <a:gd name="T90" fmla="*/ 47 w 3132"/>
                <a:gd name="T91" fmla="*/ 5 h 348"/>
                <a:gd name="T92" fmla="*/ 20 w 3132"/>
                <a:gd name="T93" fmla="*/ 21 h 348"/>
                <a:gd name="T94" fmla="*/ 5 w 3132"/>
                <a:gd name="T95" fmla="*/ 46 h 348"/>
                <a:gd name="T96" fmla="*/ 0 w 3132"/>
                <a:gd name="T97" fmla="*/ 79 h 348"/>
                <a:gd name="T98" fmla="*/ 1 w 3132"/>
                <a:gd name="T99" fmla="*/ 286 h 348"/>
                <a:gd name="T100" fmla="*/ 11 w 3132"/>
                <a:gd name="T101" fmla="*/ 315 h 348"/>
                <a:gd name="T102" fmla="*/ 33 w 3132"/>
                <a:gd name="T103" fmla="*/ 336 h 348"/>
                <a:gd name="T104" fmla="*/ 64 w 3132"/>
                <a:gd name="T105" fmla="*/ 347 h 348"/>
                <a:gd name="T106" fmla="*/ 453 w 3132"/>
                <a:gd name="T107" fmla="*/ 28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32" h="348">
                  <a:moveTo>
                    <a:pt x="3069" y="289"/>
                  </a:moveTo>
                  <a:lnTo>
                    <a:pt x="2720" y="289"/>
                  </a:lnTo>
                  <a:lnTo>
                    <a:pt x="2720" y="202"/>
                  </a:lnTo>
                  <a:lnTo>
                    <a:pt x="3069" y="202"/>
                  </a:lnTo>
                  <a:lnTo>
                    <a:pt x="3069" y="289"/>
                  </a:lnTo>
                  <a:close/>
                  <a:moveTo>
                    <a:pt x="2720" y="59"/>
                  </a:moveTo>
                  <a:lnTo>
                    <a:pt x="3069" y="59"/>
                  </a:lnTo>
                  <a:lnTo>
                    <a:pt x="3069" y="143"/>
                  </a:lnTo>
                  <a:lnTo>
                    <a:pt x="2720" y="143"/>
                  </a:lnTo>
                  <a:lnTo>
                    <a:pt x="2720" y="59"/>
                  </a:lnTo>
                  <a:close/>
                  <a:moveTo>
                    <a:pt x="3043" y="348"/>
                  </a:moveTo>
                  <a:lnTo>
                    <a:pt x="3043" y="348"/>
                  </a:lnTo>
                  <a:lnTo>
                    <a:pt x="3064" y="347"/>
                  </a:lnTo>
                  <a:lnTo>
                    <a:pt x="3073" y="346"/>
                  </a:lnTo>
                  <a:lnTo>
                    <a:pt x="3083" y="343"/>
                  </a:lnTo>
                  <a:lnTo>
                    <a:pt x="3090" y="341"/>
                  </a:lnTo>
                  <a:lnTo>
                    <a:pt x="3098" y="337"/>
                  </a:lnTo>
                  <a:lnTo>
                    <a:pt x="3105" y="334"/>
                  </a:lnTo>
                  <a:lnTo>
                    <a:pt x="3111" y="329"/>
                  </a:lnTo>
                  <a:lnTo>
                    <a:pt x="3116" y="324"/>
                  </a:lnTo>
                  <a:lnTo>
                    <a:pt x="3121" y="318"/>
                  </a:lnTo>
                  <a:lnTo>
                    <a:pt x="3124" y="312"/>
                  </a:lnTo>
                  <a:lnTo>
                    <a:pt x="3128" y="307"/>
                  </a:lnTo>
                  <a:lnTo>
                    <a:pt x="3130" y="299"/>
                  </a:lnTo>
                  <a:lnTo>
                    <a:pt x="3131" y="291"/>
                  </a:lnTo>
                  <a:lnTo>
                    <a:pt x="3132" y="284"/>
                  </a:lnTo>
                  <a:lnTo>
                    <a:pt x="3132" y="275"/>
                  </a:lnTo>
                  <a:lnTo>
                    <a:pt x="3132" y="234"/>
                  </a:lnTo>
                  <a:lnTo>
                    <a:pt x="3132" y="234"/>
                  </a:lnTo>
                  <a:lnTo>
                    <a:pt x="3132" y="226"/>
                  </a:lnTo>
                  <a:lnTo>
                    <a:pt x="3130" y="219"/>
                  </a:lnTo>
                  <a:lnTo>
                    <a:pt x="3125" y="213"/>
                  </a:lnTo>
                  <a:lnTo>
                    <a:pt x="3120" y="207"/>
                  </a:lnTo>
                  <a:lnTo>
                    <a:pt x="3079" y="172"/>
                  </a:lnTo>
                  <a:lnTo>
                    <a:pt x="3120" y="136"/>
                  </a:lnTo>
                  <a:lnTo>
                    <a:pt x="3120" y="136"/>
                  </a:lnTo>
                  <a:lnTo>
                    <a:pt x="3125" y="130"/>
                  </a:lnTo>
                  <a:lnTo>
                    <a:pt x="3130" y="124"/>
                  </a:lnTo>
                  <a:lnTo>
                    <a:pt x="3132" y="117"/>
                  </a:lnTo>
                  <a:lnTo>
                    <a:pt x="3132" y="109"/>
                  </a:lnTo>
                  <a:lnTo>
                    <a:pt x="3132" y="73"/>
                  </a:lnTo>
                  <a:lnTo>
                    <a:pt x="3132" y="73"/>
                  </a:lnTo>
                  <a:lnTo>
                    <a:pt x="3132" y="64"/>
                  </a:lnTo>
                  <a:lnTo>
                    <a:pt x="3131" y="57"/>
                  </a:lnTo>
                  <a:lnTo>
                    <a:pt x="3130" y="49"/>
                  </a:lnTo>
                  <a:lnTo>
                    <a:pt x="3128" y="41"/>
                  </a:lnTo>
                  <a:lnTo>
                    <a:pt x="3124" y="36"/>
                  </a:lnTo>
                  <a:lnTo>
                    <a:pt x="3121" y="30"/>
                  </a:lnTo>
                  <a:lnTo>
                    <a:pt x="3116" y="24"/>
                  </a:lnTo>
                  <a:lnTo>
                    <a:pt x="3111" y="19"/>
                  </a:lnTo>
                  <a:lnTo>
                    <a:pt x="3105" y="14"/>
                  </a:lnTo>
                  <a:lnTo>
                    <a:pt x="3098" y="11"/>
                  </a:lnTo>
                  <a:lnTo>
                    <a:pt x="3090" y="7"/>
                  </a:lnTo>
                  <a:lnTo>
                    <a:pt x="3083" y="5"/>
                  </a:lnTo>
                  <a:lnTo>
                    <a:pt x="3073" y="2"/>
                  </a:lnTo>
                  <a:lnTo>
                    <a:pt x="3064" y="1"/>
                  </a:lnTo>
                  <a:lnTo>
                    <a:pt x="3043" y="0"/>
                  </a:lnTo>
                  <a:lnTo>
                    <a:pt x="2657" y="0"/>
                  </a:lnTo>
                  <a:lnTo>
                    <a:pt x="2657" y="348"/>
                  </a:lnTo>
                  <a:lnTo>
                    <a:pt x="3043" y="348"/>
                  </a:lnTo>
                  <a:close/>
                  <a:moveTo>
                    <a:pt x="2395" y="289"/>
                  </a:moveTo>
                  <a:lnTo>
                    <a:pt x="2046" y="289"/>
                  </a:lnTo>
                  <a:lnTo>
                    <a:pt x="2046" y="202"/>
                  </a:lnTo>
                  <a:lnTo>
                    <a:pt x="2395" y="202"/>
                  </a:lnTo>
                  <a:lnTo>
                    <a:pt x="2395" y="289"/>
                  </a:lnTo>
                  <a:close/>
                  <a:moveTo>
                    <a:pt x="2046" y="59"/>
                  </a:moveTo>
                  <a:lnTo>
                    <a:pt x="2395" y="59"/>
                  </a:lnTo>
                  <a:lnTo>
                    <a:pt x="2395" y="143"/>
                  </a:lnTo>
                  <a:lnTo>
                    <a:pt x="2046" y="143"/>
                  </a:lnTo>
                  <a:lnTo>
                    <a:pt x="2046" y="59"/>
                  </a:lnTo>
                  <a:close/>
                  <a:moveTo>
                    <a:pt x="2368" y="348"/>
                  </a:moveTo>
                  <a:lnTo>
                    <a:pt x="2368" y="348"/>
                  </a:lnTo>
                  <a:lnTo>
                    <a:pt x="2390" y="347"/>
                  </a:lnTo>
                  <a:lnTo>
                    <a:pt x="2399" y="346"/>
                  </a:lnTo>
                  <a:lnTo>
                    <a:pt x="2408" y="343"/>
                  </a:lnTo>
                  <a:lnTo>
                    <a:pt x="2416" y="341"/>
                  </a:lnTo>
                  <a:lnTo>
                    <a:pt x="2424" y="337"/>
                  </a:lnTo>
                  <a:lnTo>
                    <a:pt x="2431" y="334"/>
                  </a:lnTo>
                  <a:lnTo>
                    <a:pt x="2437" y="329"/>
                  </a:lnTo>
                  <a:lnTo>
                    <a:pt x="2442" y="324"/>
                  </a:lnTo>
                  <a:lnTo>
                    <a:pt x="2446" y="318"/>
                  </a:lnTo>
                  <a:lnTo>
                    <a:pt x="2450" y="312"/>
                  </a:lnTo>
                  <a:lnTo>
                    <a:pt x="2454" y="307"/>
                  </a:lnTo>
                  <a:lnTo>
                    <a:pt x="2456" y="299"/>
                  </a:lnTo>
                  <a:lnTo>
                    <a:pt x="2457" y="291"/>
                  </a:lnTo>
                  <a:lnTo>
                    <a:pt x="2458" y="284"/>
                  </a:lnTo>
                  <a:lnTo>
                    <a:pt x="2458" y="275"/>
                  </a:lnTo>
                  <a:lnTo>
                    <a:pt x="2458" y="234"/>
                  </a:lnTo>
                  <a:lnTo>
                    <a:pt x="2458" y="234"/>
                  </a:lnTo>
                  <a:lnTo>
                    <a:pt x="2458" y="226"/>
                  </a:lnTo>
                  <a:lnTo>
                    <a:pt x="2455" y="219"/>
                  </a:lnTo>
                  <a:lnTo>
                    <a:pt x="2451" y="213"/>
                  </a:lnTo>
                  <a:lnTo>
                    <a:pt x="2446" y="207"/>
                  </a:lnTo>
                  <a:lnTo>
                    <a:pt x="2405" y="172"/>
                  </a:lnTo>
                  <a:lnTo>
                    <a:pt x="2446" y="136"/>
                  </a:lnTo>
                  <a:lnTo>
                    <a:pt x="2446" y="136"/>
                  </a:lnTo>
                  <a:lnTo>
                    <a:pt x="2451" y="130"/>
                  </a:lnTo>
                  <a:lnTo>
                    <a:pt x="2455" y="124"/>
                  </a:lnTo>
                  <a:lnTo>
                    <a:pt x="2458" y="117"/>
                  </a:lnTo>
                  <a:lnTo>
                    <a:pt x="2458" y="109"/>
                  </a:lnTo>
                  <a:lnTo>
                    <a:pt x="2458" y="73"/>
                  </a:lnTo>
                  <a:lnTo>
                    <a:pt x="2458" y="73"/>
                  </a:lnTo>
                  <a:lnTo>
                    <a:pt x="2458" y="64"/>
                  </a:lnTo>
                  <a:lnTo>
                    <a:pt x="2457" y="57"/>
                  </a:lnTo>
                  <a:lnTo>
                    <a:pt x="2456" y="49"/>
                  </a:lnTo>
                  <a:lnTo>
                    <a:pt x="2454" y="41"/>
                  </a:lnTo>
                  <a:lnTo>
                    <a:pt x="2450" y="36"/>
                  </a:lnTo>
                  <a:lnTo>
                    <a:pt x="2446" y="30"/>
                  </a:lnTo>
                  <a:lnTo>
                    <a:pt x="2442" y="24"/>
                  </a:lnTo>
                  <a:lnTo>
                    <a:pt x="2437" y="19"/>
                  </a:lnTo>
                  <a:lnTo>
                    <a:pt x="2431" y="14"/>
                  </a:lnTo>
                  <a:lnTo>
                    <a:pt x="2424" y="11"/>
                  </a:lnTo>
                  <a:lnTo>
                    <a:pt x="2416" y="7"/>
                  </a:lnTo>
                  <a:lnTo>
                    <a:pt x="2408" y="5"/>
                  </a:lnTo>
                  <a:lnTo>
                    <a:pt x="2399" y="2"/>
                  </a:lnTo>
                  <a:lnTo>
                    <a:pt x="2390" y="1"/>
                  </a:lnTo>
                  <a:lnTo>
                    <a:pt x="2368" y="0"/>
                  </a:lnTo>
                  <a:lnTo>
                    <a:pt x="1983" y="0"/>
                  </a:lnTo>
                  <a:lnTo>
                    <a:pt x="1983" y="348"/>
                  </a:lnTo>
                  <a:lnTo>
                    <a:pt x="2368" y="348"/>
                  </a:lnTo>
                  <a:close/>
                  <a:moveTo>
                    <a:pt x="1704" y="0"/>
                  </a:moveTo>
                  <a:lnTo>
                    <a:pt x="1704" y="286"/>
                  </a:lnTo>
                  <a:lnTo>
                    <a:pt x="1374" y="286"/>
                  </a:lnTo>
                  <a:lnTo>
                    <a:pt x="1374" y="0"/>
                  </a:lnTo>
                  <a:lnTo>
                    <a:pt x="1311" y="0"/>
                  </a:lnTo>
                  <a:lnTo>
                    <a:pt x="1311" y="269"/>
                  </a:lnTo>
                  <a:lnTo>
                    <a:pt x="1311" y="269"/>
                  </a:lnTo>
                  <a:lnTo>
                    <a:pt x="1312" y="278"/>
                  </a:lnTo>
                  <a:lnTo>
                    <a:pt x="1313" y="286"/>
                  </a:lnTo>
                  <a:lnTo>
                    <a:pt x="1314" y="295"/>
                  </a:lnTo>
                  <a:lnTo>
                    <a:pt x="1317" y="302"/>
                  </a:lnTo>
                  <a:lnTo>
                    <a:pt x="1320" y="309"/>
                  </a:lnTo>
                  <a:lnTo>
                    <a:pt x="1323" y="315"/>
                  </a:lnTo>
                  <a:lnTo>
                    <a:pt x="1328" y="322"/>
                  </a:lnTo>
                  <a:lnTo>
                    <a:pt x="1332" y="327"/>
                  </a:lnTo>
                  <a:lnTo>
                    <a:pt x="1338" y="331"/>
                  </a:lnTo>
                  <a:lnTo>
                    <a:pt x="1345" y="336"/>
                  </a:lnTo>
                  <a:lnTo>
                    <a:pt x="1352" y="340"/>
                  </a:lnTo>
                  <a:lnTo>
                    <a:pt x="1359" y="343"/>
                  </a:lnTo>
                  <a:lnTo>
                    <a:pt x="1367" y="346"/>
                  </a:lnTo>
                  <a:lnTo>
                    <a:pt x="1376" y="347"/>
                  </a:lnTo>
                  <a:lnTo>
                    <a:pt x="1387" y="348"/>
                  </a:lnTo>
                  <a:lnTo>
                    <a:pt x="1397" y="348"/>
                  </a:lnTo>
                  <a:lnTo>
                    <a:pt x="1681" y="348"/>
                  </a:lnTo>
                  <a:lnTo>
                    <a:pt x="1681" y="348"/>
                  </a:lnTo>
                  <a:lnTo>
                    <a:pt x="1691" y="348"/>
                  </a:lnTo>
                  <a:lnTo>
                    <a:pt x="1702" y="347"/>
                  </a:lnTo>
                  <a:lnTo>
                    <a:pt x="1711" y="346"/>
                  </a:lnTo>
                  <a:lnTo>
                    <a:pt x="1719" y="343"/>
                  </a:lnTo>
                  <a:lnTo>
                    <a:pt x="1726" y="340"/>
                  </a:lnTo>
                  <a:lnTo>
                    <a:pt x="1733" y="336"/>
                  </a:lnTo>
                  <a:lnTo>
                    <a:pt x="1740" y="331"/>
                  </a:lnTo>
                  <a:lnTo>
                    <a:pt x="1746" y="327"/>
                  </a:lnTo>
                  <a:lnTo>
                    <a:pt x="1750" y="322"/>
                  </a:lnTo>
                  <a:lnTo>
                    <a:pt x="1755" y="315"/>
                  </a:lnTo>
                  <a:lnTo>
                    <a:pt x="1758" y="309"/>
                  </a:lnTo>
                  <a:lnTo>
                    <a:pt x="1761" y="302"/>
                  </a:lnTo>
                  <a:lnTo>
                    <a:pt x="1764" y="295"/>
                  </a:lnTo>
                  <a:lnTo>
                    <a:pt x="1765" y="286"/>
                  </a:lnTo>
                  <a:lnTo>
                    <a:pt x="1766" y="278"/>
                  </a:lnTo>
                  <a:lnTo>
                    <a:pt x="1767" y="269"/>
                  </a:lnTo>
                  <a:lnTo>
                    <a:pt x="1767" y="0"/>
                  </a:lnTo>
                  <a:lnTo>
                    <a:pt x="1704" y="0"/>
                  </a:lnTo>
                  <a:close/>
                  <a:moveTo>
                    <a:pt x="698" y="142"/>
                  </a:moveTo>
                  <a:lnTo>
                    <a:pt x="698" y="0"/>
                  </a:lnTo>
                  <a:lnTo>
                    <a:pt x="636" y="0"/>
                  </a:lnTo>
                  <a:lnTo>
                    <a:pt x="636" y="348"/>
                  </a:lnTo>
                  <a:lnTo>
                    <a:pt x="698" y="348"/>
                  </a:lnTo>
                  <a:lnTo>
                    <a:pt x="698" y="204"/>
                  </a:lnTo>
                  <a:lnTo>
                    <a:pt x="1033" y="204"/>
                  </a:lnTo>
                  <a:lnTo>
                    <a:pt x="1033" y="348"/>
                  </a:lnTo>
                  <a:lnTo>
                    <a:pt x="1095" y="348"/>
                  </a:lnTo>
                  <a:lnTo>
                    <a:pt x="1095" y="0"/>
                  </a:lnTo>
                  <a:lnTo>
                    <a:pt x="1033" y="0"/>
                  </a:lnTo>
                  <a:lnTo>
                    <a:pt x="1033" y="142"/>
                  </a:lnTo>
                  <a:lnTo>
                    <a:pt x="698" y="142"/>
                  </a:lnTo>
                  <a:close/>
                  <a:moveTo>
                    <a:pt x="453" y="62"/>
                  </a:moveTo>
                  <a:lnTo>
                    <a:pt x="453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4" y="1"/>
                  </a:lnTo>
                  <a:lnTo>
                    <a:pt x="55" y="2"/>
                  </a:lnTo>
                  <a:lnTo>
                    <a:pt x="47" y="5"/>
                  </a:lnTo>
                  <a:lnTo>
                    <a:pt x="40" y="8"/>
                  </a:lnTo>
                  <a:lnTo>
                    <a:pt x="33" y="12"/>
                  </a:lnTo>
                  <a:lnTo>
                    <a:pt x="26" y="17"/>
                  </a:lnTo>
                  <a:lnTo>
                    <a:pt x="20" y="21"/>
                  </a:lnTo>
                  <a:lnTo>
                    <a:pt x="16" y="26"/>
                  </a:lnTo>
                  <a:lnTo>
                    <a:pt x="11" y="33"/>
                  </a:lnTo>
                  <a:lnTo>
                    <a:pt x="8" y="39"/>
                  </a:lnTo>
                  <a:lnTo>
                    <a:pt x="5" y="46"/>
                  </a:lnTo>
                  <a:lnTo>
                    <a:pt x="2" y="53"/>
                  </a:lnTo>
                  <a:lnTo>
                    <a:pt x="1" y="62"/>
                  </a:lnTo>
                  <a:lnTo>
                    <a:pt x="0" y="70"/>
                  </a:lnTo>
                  <a:lnTo>
                    <a:pt x="0" y="7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78"/>
                  </a:lnTo>
                  <a:lnTo>
                    <a:pt x="1" y="286"/>
                  </a:lnTo>
                  <a:lnTo>
                    <a:pt x="2" y="295"/>
                  </a:lnTo>
                  <a:lnTo>
                    <a:pt x="5" y="302"/>
                  </a:lnTo>
                  <a:lnTo>
                    <a:pt x="8" y="309"/>
                  </a:lnTo>
                  <a:lnTo>
                    <a:pt x="11" y="315"/>
                  </a:lnTo>
                  <a:lnTo>
                    <a:pt x="16" y="322"/>
                  </a:lnTo>
                  <a:lnTo>
                    <a:pt x="20" y="327"/>
                  </a:lnTo>
                  <a:lnTo>
                    <a:pt x="26" y="331"/>
                  </a:lnTo>
                  <a:lnTo>
                    <a:pt x="33" y="336"/>
                  </a:lnTo>
                  <a:lnTo>
                    <a:pt x="40" y="340"/>
                  </a:lnTo>
                  <a:lnTo>
                    <a:pt x="47" y="343"/>
                  </a:lnTo>
                  <a:lnTo>
                    <a:pt x="55" y="346"/>
                  </a:lnTo>
                  <a:lnTo>
                    <a:pt x="64" y="347"/>
                  </a:lnTo>
                  <a:lnTo>
                    <a:pt x="75" y="348"/>
                  </a:lnTo>
                  <a:lnTo>
                    <a:pt x="85" y="348"/>
                  </a:lnTo>
                  <a:lnTo>
                    <a:pt x="453" y="348"/>
                  </a:lnTo>
                  <a:lnTo>
                    <a:pt x="453" y="286"/>
                  </a:lnTo>
                  <a:lnTo>
                    <a:pt x="63" y="286"/>
                  </a:lnTo>
                  <a:lnTo>
                    <a:pt x="63" y="62"/>
                  </a:lnTo>
                  <a:lnTo>
                    <a:pt x="453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8BC088A-1388-4976-A799-E4ED6E5FBF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76488" y="2840038"/>
              <a:ext cx="47625" cy="50800"/>
            </a:xfrm>
            <a:custGeom>
              <a:avLst/>
              <a:gdLst>
                <a:gd name="T0" fmla="*/ 71 w 90"/>
                <a:gd name="T1" fmla="*/ 7 h 95"/>
                <a:gd name="T2" fmla="*/ 83 w 90"/>
                <a:gd name="T3" fmla="*/ 20 h 95"/>
                <a:gd name="T4" fmla="*/ 90 w 90"/>
                <a:gd name="T5" fmla="*/ 38 h 95"/>
                <a:gd name="T6" fmla="*/ 90 w 90"/>
                <a:gd name="T7" fmla="*/ 57 h 95"/>
                <a:gd name="T8" fmla="*/ 83 w 90"/>
                <a:gd name="T9" fmla="*/ 73 h 95"/>
                <a:gd name="T10" fmla="*/ 71 w 90"/>
                <a:gd name="T11" fmla="*/ 86 h 95"/>
                <a:gd name="T12" fmla="*/ 54 w 90"/>
                <a:gd name="T13" fmla="*/ 94 h 95"/>
                <a:gd name="T14" fmla="*/ 36 w 90"/>
                <a:gd name="T15" fmla="*/ 94 h 95"/>
                <a:gd name="T16" fmla="*/ 19 w 90"/>
                <a:gd name="T17" fmla="*/ 86 h 95"/>
                <a:gd name="T18" fmla="*/ 8 w 90"/>
                <a:gd name="T19" fmla="*/ 73 h 95"/>
                <a:gd name="T20" fmla="*/ 1 w 90"/>
                <a:gd name="T21" fmla="*/ 57 h 95"/>
                <a:gd name="T22" fmla="*/ 1 w 90"/>
                <a:gd name="T23" fmla="*/ 38 h 95"/>
                <a:gd name="T24" fmla="*/ 8 w 90"/>
                <a:gd name="T25" fmla="*/ 20 h 95"/>
                <a:gd name="T26" fmla="*/ 19 w 90"/>
                <a:gd name="T27" fmla="*/ 7 h 95"/>
                <a:gd name="T28" fmla="*/ 36 w 90"/>
                <a:gd name="T29" fmla="*/ 0 h 95"/>
                <a:gd name="T30" fmla="*/ 54 w 90"/>
                <a:gd name="T31" fmla="*/ 0 h 95"/>
                <a:gd name="T32" fmla="*/ 30 w 90"/>
                <a:gd name="T33" fmla="*/ 9 h 95"/>
                <a:gd name="T34" fmla="*/ 18 w 90"/>
                <a:gd name="T35" fmla="*/ 18 h 95"/>
                <a:gd name="T36" fmla="*/ 10 w 90"/>
                <a:gd name="T37" fmla="*/ 31 h 95"/>
                <a:gd name="T38" fmla="*/ 6 w 90"/>
                <a:gd name="T39" fmla="*/ 47 h 95"/>
                <a:gd name="T40" fmla="*/ 10 w 90"/>
                <a:gd name="T41" fmla="*/ 63 h 95"/>
                <a:gd name="T42" fmla="*/ 18 w 90"/>
                <a:gd name="T43" fmla="*/ 76 h 95"/>
                <a:gd name="T44" fmla="*/ 30 w 90"/>
                <a:gd name="T45" fmla="*/ 84 h 95"/>
                <a:gd name="T46" fmla="*/ 45 w 90"/>
                <a:gd name="T47" fmla="*/ 88 h 95"/>
                <a:gd name="T48" fmla="*/ 61 w 90"/>
                <a:gd name="T49" fmla="*/ 84 h 95"/>
                <a:gd name="T50" fmla="*/ 72 w 90"/>
                <a:gd name="T51" fmla="*/ 76 h 95"/>
                <a:gd name="T52" fmla="*/ 80 w 90"/>
                <a:gd name="T53" fmla="*/ 63 h 95"/>
                <a:gd name="T54" fmla="*/ 83 w 90"/>
                <a:gd name="T55" fmla="*/ 47 h 95"/>
                <a:gd name="T56" fmla="*/ 80 w 90"/>
                <a:gd name="T57" fmla="*/ 31 h 95"/>
                <a:gd name="T58" fmla="*/ 72 w 90"/>
                <a:gd name="T59" fmla="*/ 18 h 95"/>
                <a:gd name="T60" fmla="*/ 61 w 90"/>
                <a:gd name="T61" fmla="*/ 9 h 95"/>
                <a:gd name="T62" fmla="*/ 45 w 90"/>
                <a:gd name="T63" fmla="*/ 6 h 95"/>
                <a:gd name="T64" fmla="*/ 30 w 90"/>
                <a:gd name="T65" fmla="*/ 9 h 95"/>
                <a:gd name="T66" fmla="*/ 29 w 90"/>
                <a:gd name="T67" fmla="*/ 20 h 95"/>
                <a:gd name="T68" fmla="*/ 56 w 90"/>
                <a:gd name="T69" fmla="*/ 20 h 95"/>
                <a:gd name="T70" fmla="*/ 62 w 90"/>
                <a:gd name="T71" fmla="*/ 24 h 95"/>
                <a:gd name="T72" fmla="*/ 66 w 90"/>
                <a:gd name="T73" fmla="*/ 34 h 95"/>
                <a:gd name="T74" fmla="*/ 62 w 90"/>
                <a:gd name="T75" fmla="*/ 45 h 95"/>
                <a:gd name="T76" fmla="*/ 57 w 90"/>
                <a:gd name="T77" fmla="*/ 49 h 95"/>
                <a:gd name="T78" fmla="*/ 61 w 90"/>
                <a:gd name="T79" fmla="*/ 75 h 95"/>
                <a:gd name="T80" fmla="*/ 35 w 90"/>
                <a:gd name="T81" fmla="*/ 75 h 95"/>
                <a:gd name="T82" fmla="*/ 49 w 90"/>
                <a:gd name="T83" fmla="*/ 44 h 95"/>
                <a:gd name="T84" fmla="*/ 58 w 90"/>
                <a:gd name="T85" fmla="*/ 40 h 95"/>
                <a:gd name="T86" fmla="*/ 60 w 90"/>
                <a:gd name="T87" fmla="*/ 34 h 95"/>
                <a:gd name="T88" fmla="*/ 58 w 90"/>
                <a:gd name="T89" fmla="*/ 30 h 95"/>
                <a:gd name="T90" fmla="*/ 52 w 90"/>
                <a:gd name="T91" fmla="*/ 26 h 95"/>
                <a:gd name="T92" fmla="*/ 35 w 90"/>
                <a:gd name="T93" fmla="*/ 25 h 95"/>
                <a:gd name="T94" fmla="*/ 44 w 90"/>
                <a:gd name="T95" fmla="*/ 4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95">
                  <a:moveTo>
                    <a:pt x="63" y="4"/>
                  </a:moveTo>
                  <a:lnTo>
                    <a:pt x="63" y="4"/>
                  </a:lnTo>
                  <a:lnTo>
                    <a:pt x="71" y="7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83" y="20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90" y="38"/>
                  </a:lnTo>
                  <a:lnTo>
                    <a:pt x="90" y="47"/>
                  </a:lnTo>
                  <a:lnTo>
                    <a:pt x="90" y="47"/>
                  </a:lnTo>
                  <a:lnTo>
                    <a:pt x="90" y="57"/>
                  </a:lnTo>
                  <a:lnTo>
                    <a:pt x="87" y="66"/>
                  </a:lnTo>
                  <a:lnTo>
                    <a:pt x="87" y="66"/>
                  </a:lnTo>
                  <a:lnTo>
                    <a:pt x="83" y="73"/>
                  </a:lnTo>
                  <a:lnTo>
                    <a:pt x="78" y="80"/>
                  </a:lnTo>
                  <a:lnTo>
                    <a:pt x="78" y="80"/>
                  </a:lnTo>
                  <a:lnTo>
                    <a:pt x="71" y="86"/>
                  </a:lnTo>
                  <a:lnTo>
                    <a:pt x="63" y="91"/>
                  </a:lnTo>
                  <a:lnTo>
                    <a:pt x="63" y="91"/>
                  </a:lnTo>
                  <a:lnTo>
                    <a:pt x="54" y="94"/>
                  </a:lnTo>
                  <a:lnTo>
                    <a:pt x="45" y="95"/>
                  </a:lnTo>
                  <a:lnTo>
                    <a:pt x="45" y="95"/>
                  </a:lnTo>
                  <a:lnTo>
                    <a:pt x="36" y="94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19" y="86"/>
                  </a:lnTo>
                  <a:lnTo>
                    <a:pt x="13" y="80"/>
                  </a:lnTo>
                  <a:lnTo>
                    <a:pt x="13" y="80"/>
                  </a:lnTo>
                  <a:lnTo>
                    <a:pt x="8" y="73"/>
                  </a:lnTo>
                  <a:lnTo>
                    <a:pt x="3" y="66"/>
                  </a:lnTo>
                  <a:lnTo>
                    <a:pt x="3" y="66"/>
                  </a:lnTo>
                  <a:lnTo>
                    <a:pt x="1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1" y="38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8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7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63" y="4"/>
                  </a:lnTo>
                  <a:lnTo>
                    <a:pt x="63" y="4"/>
                  </a:lnTo>
                  <a:close/>
                  <a:moveTo>
                    <a:pt x="30" y="9"/>
                  </a:moveTo>
                  <a:lnTo>
                    <a:pt x="30" y="9"/>
                  </a:lnTo>
                  <a:lnTo>
                    <a:pt x="23" y="13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3" y="24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8" y="39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8" y="56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3" y="70"/>
                  </a:lnTo>
                  <a:lnTo>
                    <a:pt x="18" y="76"/>
                  </a:lnTo>
                  <a:lnTo>
                    <a:pt x="18" y="76"/>
                  </a:lnTo>
                  <a:lnTo>
                    <a:pt x="23" y="80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7" y="86"/>
                  </a:lnTo>
                  <a:lnTo>
                    <a:pt x="45" y="88"/>
                  </a:lnTo>
                  <a:lnTo>
                    <a:pt x="45" y="88"/>
                  </a:lnTo>
                  <a:lnTo>
                    <a:pt x="53" y="86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6" y="80"/>
                  </a:lnTo>
                  <a:lnTo>
                    <a:pt x="72" y="76"/>
                  </a:lnTo>
                  <a:lnTo>
                    <a:pt x="72" y="76"/>
                  </a:lnTo>
                  <a:lnTo>
                    <a:pt x="76" y="70"/>
                  </a:lnTo>
                  <a:lnTo>
                    <a:pt x="80" y="63"/>
                  </a:lnTo>
                  <a:lnTo>
                    <a:pt x="80" y="63"/>
                  </a:lnTo>
                  <a:lnTo>
                    <a:pt x="82" y="56"/>
                  </a:lnTo>
                  <a:lnTo>
                    <a:pt x="83" y="47"/>
                  </a:lnTo>
                  <a:lnTo>
                    <a:pt x="83" y="47"/>
                  </a:lnTo>
                  <a:lnTo>
                    <a:pt x="82" y="39"/>
                  </a:lnTo>
                  <a:lnTo>
                    <a:pt x="80" y="31"/>
                  </a:lnTo>
                  <a:lnTo>
                    <a:pt x="80" y="31"/>
                  </a:lnTo>
                  <a:lnTo>
                    <a:pt x="76" y="24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66" y="13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53" y="7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37" y="7"/>
                  </a:lnTo>
                  <a:lnTo>
                    <a:pt x="30" y="9"/>
                  </a:lnTo>
                  <a:lnTo>
                    <a:pt x="30" y="9"/>
                  </a:lnTo>
                  <a:close/>
                  <a:moveTo>
                    <a:pt x="29" y="75"/>
                  </a:moveTo>
                  <a:lnTo>
                    <a:pt x="29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56" y="20"/>
                  </a:lnTo>
                  <a:lnTo>
                    <a:pt x="60" y="21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5" y="28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5" y="41"/>
                  </a:lnTo>
                  <a:lnTo>
                    <a:pt x="65" y="41"/>
                  </a:lnTo>
                  <a:lnTo>
                    <a:pt x="62" y="45"/>
                  </a:lnTo>
                  <a:lnTo>
                    <a:pt x="62" y="45"/>
                  </a:lnTo>
                  <a:lnTo>
                    <a:pt x="57" y="49"/>
                  </a:lnTo>
                  <a:lnTo>
                    <a:pt x="57" y="49"/>
                  </a:lnTo>
                  <a:lnTo>
                    <a:pt x="53" y="50"/>
                  </a:lnTo>
                  <a:lnTo>
                    <a:pt x="69" y="75"/>
                  </a:lnTo>
                  <a:lnTo>
                    <a:pt x="61" y="75"/>
                  </a:lnTo>
                  <a:lnTo>
                    <a:pt x="46" y="50"/>
                  </a:lnTo>
                  <a:lnTo>
                    <a:pt x="35" y="50"/>
                  </a:lnTo>
                  <a:lnTo>
                    <a:pt x="35" y="75"/>
                  </a:lnTo>
                  <a:lnTo>
                    <a:pt x="29" y="75"/>
                  </a:lnTo>
                  <a:close/>
                  <a:moveTo>
                    <a:pt x="49" y="44"/>
                  </a:moveTo>
                  <a:lnTo>
                    <a:pt x="49" y="44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60" y="38"/>
                  </a:lnTo>
                  <a:lnTo>
                    <a:pt x="60" y="34"/>
                  </a:lnTo>
                  <a:lnTo>
                    <a:pt x="60" y="34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47" y="25"/>
                  </a:lnTo>
                  <a:lnTo>
                    <a:pt x="35" y="25"/>
                  </a:lnTo>
                  <a:lnTo>
                    <a:pt x="35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9" y="44"/>
                  </a:lnTo>
                  <a:lnTo>
                    <a:pt x="4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203363779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" preserve="1" userDrawn="1">
  <p:cSld name="Section 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95326" y="632071"/>
            <a:ext cx="8091704" cy="104644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s-CL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D62761-3C79-4CDB-AE64-A001E8F1A532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cxnSp>
        <p:nvCxnSpPr>
          <p:cNvPr id="11" name="Straight Connector 14"/>
          <p:cNvCxnSpPr/>
          <p:nvPr userDrawn="1"/>
        </p:nvCxnSpPr>
        <p:spPr bwMode="gray">
          <a:xfrm>
            <a:off x="695325" y="1766862"/>
            <a:ext cx="110172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lassification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9996488" y="360703"/>
            <a:ext cx="1728788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000" b="1">
                <a:solidFill>
                  <a:schemeClr val="bg1"/>
                </a:solidFill>
              </a:rPr>
              <a:t>Internal Use Only</a:t>
            </a:r>
          </a:p>
        </p:txBody>
      </p:sp>
      <p:sp>
        <p:nvSpPr>
          <p:cNvPr id="12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11099006" y="157507"/>
            <a:ext cx="626270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000" b="1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 bwMode="gray">
          <a:xfrm>
            <a:off x="695326" y="1901365"/>
            <a:ext cx="10881774" cy="42867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grpSp>
        <p:nvGrpSpPr>
          <p:cNvPr id="14" name="Group 10">
            <a:extLst>
              <a:ext uri="{FF2B5EF4-FFF2-40B4-BE49-F238E27FC236}">
                <a16:creationId xmlns:a16="http://schemas.microsoft.com/office/drawing/2014/main" id="{A4BF06C1-A73D-4709-8AE1-F676CA45DF86}"/>
              </a:ext>
            </a:extLst>
          </p:cNvPr>
          <p:cNvGrpSpPr/>
          <p:nvPr userDrawn="1">
            <p:custDataLst>
              <p:tags r:id="rId4"/>
            </p:custDataLst>
          </p:nvPr>
        </p:nvGrpSpPr>
        <p:grpSpPr>
          <a:xfrm>
            <a:off x="696118" y="6394450"/>
            <a:ext cx="1044575" cy="107950"/>
            <a:chOff x="684213" y="6394450"/>
            <a:chExt cx="1044575" cy="107950"/>
          </a:xfrm>
          <a:solidFill>
            <a:schemeClr val="bg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ED4EC28-1CBE-42FF-B77B-F4CD30F462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213" y="6394450"/>
              <a:ext cx="995363" cy="107950"/>
            </a:xfrm>
            <a:custGeom>
              <a:avLst/>
              <a:gdLst>
                <a:gd name="T0" fmla="*/ 3071 w 3134"/>
                <a:gd name="T1" fmla="*/ 198 h 340"/>
                <a:gd name="T2" fmla="*/ 3071 w 3134"/>
                <a:gd name="T3" fmla="*/ 140 h 340"/>
                <a:gd name="T4" fmla="*/ 3045 w 3134"/>
                <a:gd name="T5" fmla="*/ 340 h 340"/>
                <a:gd name="T6" fmla="*/ 3092 w 3134"/>
                <a:gd name="T7" fmla="*/ 333 h 340"/>
                <a:gd name="T8" fmla="*/ 3118 w 3134"/>
                <a:gd name="T9" fmla="*/ 317 h 340"/>
                <a:gd name="T10" fmla="*/ 3132 w 3134"/>
                <a:gd name="T11" fmla="*/ 293 h 340"/>
                <a:gd name="T12" fmla="*/ 3134 w 3134"/>
                <a:gd name="T13" fmla="*/ 229 h 340"/>
                <a:gd name="T14" fmla="*/ 3127 w 3134"/>
                <a:gd name="T15" fmla="*/ 208 h 340"/>
                <a:gd name="T16" fmla="*/ 3122 w 3134"/>
                <a:gd name="T17" fmla="*/ 133 h 340"/>
                <a:gd name="T18" fmla="*/ 3134 w 3134"/>
                <a:gd name="T19" fmla="*/ 106 h 340"/>
                <a:gd name="T20" fmla="*/ 3133 w 3134"/>
                <a:gd name="T21" fmla="*/ 56 h 340"/>
                <a:gd name="T22" fmla="*/ 3123 w 3134"/>
                <a:gd name="T23" fmla="*/ 29 h 340"/>
                <a:gd name="T24" fmla="*/ 3100 w 3134"/>
                <a:gd name="T25" fmla="*/ 10 h 340"/>
                <a:gd name="T26" fmla="*/ 3066 w 3134"/>
                <a:gd name="T27" fmla="*/ 1 h 340"/>
                <a:gd name="T28" fmla="*/ 3045 w 3134"/>
                <a:gd name="T29" fmla="*/ 340 h 340"/>
                <a:gd name="T30" fmla="*/ 2396 w 3134"/>
                <a:gd name="T31" fmla="*/ 198 h 340"/>
                <a:gd name="T32" fmla="*/ 2396 w 3134"/>
                <a:gd name="T33" fmla="*/ 140 h 340"/>
                <a:gd name="T34" fmla="*/ 2369 w 3134"/>
                <a:gd name="T35" fmla="*/ 340 h 340"/>
                <a:gd name="T36" fmla="*/ 2418 w 3134"/>
                <a:gd name="T37" fmla="*/ 333 h 340"/>
                <a:gd name="T38" fmla="*/ 2444 w 3134"/>
                <a:gd name="T39" fmla="*/ 317 h 340"/>
                <a:gd name="T40" fmla="*/ 2457 w 3134"/>
                <a:gd name="T41" fmla="*/ 293 h 340"/>
                <a:gd name="T42" fmla="*/ 2460 w 3134"/>
                <a:gd name="T43" fmla="*/ 229 h 340"/>
                <a:gd name="T44" fmla="*/ 2453 w 3134"/>
                <a:gd name="T45" fmla="*/ 208 h 340"/>
                <a:gd name="T46" fmla="*/ 2447 w 3134"/>
                <a:gd name="T47" fmla="*/ 133 h 340"/>
                <a:gd name="T48" fmla="*/ 2460 w 3134"/>
                <a:gd name="T49" fmla="*/ 106 h 340"/>
                <a:gd name="T50" fmla="*/ 2458 w 3134"/>
                <a:gd name="T51" fmla="*/ 56 h 340"/>
                <a:gd name="T52" fmla="*/ 2447 w 3134"/>
                <a:gd name="T53" fmla="*/ 29 h 340"/>
                <a:gd name="T54" fmla="*/ 2426 w 3134"/>
                <a:gd name="T55" fmla="*/ 10 h 340"/>
                <a:gd name="T56" fmla="*/ 2392 w 3134"/>
                <a:gd name="T57" fmla="*/ 1 h 340"/>
                <a:gd name="T58" fmla="*/ 2369 w 3134"/>
                <a:gd name="T59" fmla="*/ 340 h 340"/>
                <a:gd name="T60" fmla="*/ 1375 w 3134"/>
                <a:gd name="T61" fmla="*/ 0 h 340"/>
                <a:gd name="T62" fmla="*/ 1313 w 3134"/>
                <a:gd name="T63" fmla="*/ 272 h 340"/>
                <a:gd name="T64" fmla="*/ 1321 w 3134"/>
                <a:gd name="T65" fmla="*/ 302 h 340"/>
                <a:gd name="T66" fmla="*/ 1339 w 3134"/>
                <a:gd name="T67" fmla="*/ 324 h 340"/>
                <a:gd name="T68" fmla="*/ 1368 w 3134"/>
                <a:gd name="T69" fmla="*/ 338 h 340"/>
                <a:gd name="T70" fmla="*/ 1682 w 3134"/>
                <a:gd name="T71" fmla="*/ 340 h 340"/>
                <a:gd name="T72" fmla="*/ 1712 w 3134"/>
                <a:gd name="T73" fmla="*/ 338 h 340"/>
                <a:gd name="T74" fmla="*/ 1741 w 3134"/>
                <a:gd name="T75" fmla="*/ 324 h 340"/>
                <a:gd name="T76" fmla="*/ 1759 w 3134"/>
                <a:gd name="T77" fmla="*/ 302 h 340"/>
                <a:gd name="T78" fmla="*/ 1767 w 3134"/>
                <a:gd name="T79" fmla="*/ 272 h 340"/>
                <a:gd name="T80" fmla="*/ 698 w 3134"/>
                <a:gd name="T81" fmla="*/ 139 h 340"/>
                <a:gd name="T82" fmla="*/ 698 w 3134"/>
                <a:gd name="T83" fmla="*/ 340 h 340"/>
                <a:gd name="T84" fmla="*/ 1096 w 3134"/>
                <a:gd name="T85" fmla="*/ 340 h 340"/>
                <a:gd name="T86" fmla="*/ 698 w 3134"/>
                <a:gd name="T87" fmla="*/ 139 h 340"/>
                <a:gd name="T88" fmla="*/ 85 w 3134"/>
                <a:gd name="T89" fmla="*/ 0 h 340"/>
                <a:gd name="T90" fmla="*/ 47 w 3134"/>
                <a:gd name="T91" fmla="*/ 5 h 340"/>
                <a:gd name="T92" fmla="*/ 20 w 3134"/>
                <a:gd name="T93" fmla="*/ 21 h 340"/>
                <a:gd name="T94" fmla="*/ 5 w 3134"/>
                <a:gd name="T95" fmla="*/ 45 h 340"/>
                <a:gd name="T96" fmla="*/ 0 w 3134"/>
                <a:gd name="T97" fmla="*/ 77 h 340"/>
                <a:gd name="T98" fmla="*/ 1 w 3134"/>
                <a:gd name="T99" fmla="*/ 280 h 340"/>
                <a:gd name="T100" fmla="*/ 11 w 3134"/>
                <a:gd name="T101" fmla="*/ 308 h 340"/>
                <a:gd name="T102" fmla="*/ 33 w 3134"/>
                <a:gd name="T103" fmla="*/ 328 h 340"/>
                <a:gd name="T104" fmla="*/ 64 w 3134"/>
                <a:gd name="T105" fmla="*/ 339 h 340"/>
                <a:gd name="T106" fmla="*/ 453 w 3134"/>
                <a:gd name="T107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34" h="340">
                  <a:moveTo>
                    <a:pt x="3071" y="282"/>
                  </a:moveTo>
                  <a:lnTo>
                    <a:pt x="2722" y="282"/>
                  </a:lnTo>
                  <a:lnTo>
                    <a:pt x="2722" y="198"/>
                  </a:lnTo>
                  <a:lnTo>
                    <a:pt x="3071" y="198"/>
                  </a:lnTo>
                  <a:lnTo>
                    <a:pt x="3071" y="282"/>
                  </a:lnTo>
                  <a:close/>
                  <a:moveTo>
                    <a:pt x="2722" y="58"/>
                  </a:moveTo>
                  <a:lnTo>
                    <a:pt x="3071" y="58"/>
                  </a:lnTo>
                  <a:lnTo>
                    <a:pt x="3071" y="140"/>
                  </a:lnTo>
                  <a:lnTo>
                    <a:pt x="2722" y="140"/>
                  </a:lnTo>
                  <a:lnTo>
                    <a:pt x="2722" y="58"/>
                  </a:lnTo>
                  <a:close/>
                  <a:moveTo>
                    <a:pt x="3045" y="340"/>
                  </a:moveTo>
                  <a:lnTo>
                    <a:pt x="3045" y="340"/>
                  </a:lnTo>
                  <a:lnTo>
                    <a:pt x="3066" y="339"/>
                  </a:lnTo>
                  <a:lnTo>
                    <a:pt x="3075" y="338"/>
                  </a:lnTo>
                  <a:lnTo>
                    <a:pt x="3084" y="335"/>
                  </a:lnTo>
                  <a:lnTo>
                    <a:pt x="3092" y="333"/>
                  </a:lnTo>
                  <a:lnTo>
                    <a:pt x="3100" y="330"/>
                  </a:lnTo>
                  <a:lnTo>
                    <a:pt x="3107" y="326"/>
                  </a:lnTo>
                  <a:lnTo>
                    <a:pt x="3113" y="321"/>
                  </a:lnTo>
                  <a:lnTo>
                    <a:pt x="3118" y="317"/>
                  </a:lnTo>
                  <a:lnTo>
                    <a:pt x="3123" y="311"/>
                  </a:lnTo>
                  <a:lnTo>
                    <a:pt x="3126" y="305"/>
                  </a:lnTo>
                  <a:lnTo>
                    <a:pt x="3130" y="300"/>
                  </a:lnTo>
                  <a:lnTo>
                    <a:pt x="3132" y="293"/>
                  </a:lnTo>
                  <a:lnTo>
                    <a:pt x="3133" y="284"/>
                  </a:lnTo>
                  <a:lnTo>
                    <a:pt x="3134" y="278"/>
                  </a:lnTo>
                  <a:lnTo>
                    <a:pt x="3134" y="268"/>
                  </a:lnTo>
                  <a:lnTo>
                    <a:pt x="3134" y="229"/>
                  </a:lnTo>
                  <a:lnTo>
                    <a:pt x="3134" y="229"/>
                  </a:lnTo>
                  <a:lnTo>
                    <a:pt x="3134" y="221"/>
                  </a:lnTo>
                  <a:lnTo>
                    <a:pt x="3132" y="214"/>
                  </a:lnTo>
                  <a:lnTo>
                    <a:pt x="3127" y="208"/>
                  </a:lnTo>
                  <a:lnTo>
                    <a:pt x="3122" y="202"/>
                  </a:lnTo>
                  <a:lnTo>
                    <a:pt x="3081" y="168"/>
                  </a:lnTo>
                  <a:lnTo>
                    <a:pt x="3122" y="133"/>
                  </a:lnTo>
                  <a:lnTo>
                    <a:pt x="3122" y="133"/>
                  </a:lnTo>
                  <a:lnTo>
                    <a:pt x="3127" y="127"/>
                  </a:lnTo>
                  <a:lnTo>
                    <a:pt x="3132" y="121"/>
                  </a:lnTo>
                  <a:lnTo>
                    <a:pt x="3134" y="114"/>
                  </a:lnTo>
                  <a:lnTo>
                    <a:pt x="3134" y="106"/>
                  </a:lnTo>
                  <a:lnTo>
                    <a:pt x="3134" y="72"/>
                  </a:lnTo>
                  <a:lnTo>
                    <a:pt x="3134" y="72"/>
                  </a:lnTo>
                  <a:lnTo>
                    <a:pt x="3134" y="62"/>
                  </a:lnTo>
                  <a:lnTo>
                    <a:pt x="3133" y="56"/>
                  </a:lnTo>
                  <a:lnTo>
                    <a:pt x="3132" y="47"/>
                  </a:lnTo>
                  <a:lnTo>
                    <a:pt x="3130" y="40"/>
                  </a:lnTo>
                  <a:lnTo>
                    <a:pt x="3126" y="35"/>
                  </a:lnTo>
                  <a:lnTo>
                    <a:pt x="3123" y="29"/>
                  </a:lnTo>
                  <a:lnTo>
                    <a:pt x="3118" y="23"/>
                  </a:lnTo>
                  <a:lnTo>
                    <a:pt x="3113" y="19"/>
                  </a:lnTo>
                  <a:lnTo>
                    <a:pt x="3107" y="14"/>
                  </a:lnTo>
                  <a:lnTo>
                    <a:pt x="3100" y="10"/>
                  </a:lnTo>
                  <a:lnTo>
                    <a:pt x="3092" y="7"/>
                  </a:lnTo>
                  <a:lnTo>
                    <a:pt x="3084" y="5"/>
                  </a:lnTo>
                  <a:lnTo>
                    <a:pt x="3075" y="2"/>
                  </a:lnTo>
                  <a:lnTo>
                    <a:pt x="3066" y="1"/>
                  </a:lnTo>
                  <a:lnTo>
                    <a:pt x="3045" y="0"/>
                  </a:lnTo>
                  <a:lnTo>
                    <a:pt x="2658" y="0"/>
                  </a:lnTo>
                  <a:lnTo>
                    <a:pt x="2658" y="340"/>
                  </a:lnTo>
                  <a:lnTo>
                    <a:pt x="3045" y="340"/>
                  </a:lnTo>
                  <a:close/>
                  <a:moveTo>
                    <a:pt x="2396" y="282"/>
                  </a:moveTo>
                  <a:lnTo>
                    <a:pt x="2047" y="282"/>
                  </a:lnTo>
                  <a:lnTo>
                    <a:pt x="2047" y="198"/>
                  </a:lnTo>
                  <a:lnTo>
                    <a:pt x="2396" y="198"/>
                  </a:lnTo>
                  <a:lnTo>
                    <a:pt x="2396" y="282"/>
                  </a:lnTo>
                  <a:close/>
                  <a:moveTo>
                    <a:pt x="2047" y="58"/>
                  </a:moveTo>
                  <a:lnTo>
                    <a:pt x="2396" y="58"/>
                  </a:lnTo>
                  <a:lnTo>
                    <a:pt x="2396" y="140"/>
                  </a:lnTo>
                  <a:lnTo>
                    <a:pt x="2047" y="140"/>
                  </a:lnTo>
                  <a:lnTo>
                    <a:pt x="2047" y="58"/>
                  </a:lnTo>
                  <a:close/>
                  <a:moveTo>
                    <a:pt x="2369" y="340"/>
                  </a:moveTo>
                  <a:lnTo>
                    <a:pt x="2369" y="340"/>
                  </a:lnTo>
                  <a:lnTo>
                    <a:pt x="2392" y="339"/>
                  </a:lnTo>
                  <a:lnTo>
                    <a:pt x="2401" y="338"/>
                  </a:lnTo>
                  <a:lnTo>
                    <a:pt x="2410" y="335"/>
                  </a:lnTo>
                  <a:lnTo>
                    <a:pt x="2418" y="333"/>
                  </a:lnTo>
                  <a:lnTo>
                    <a:pt x="2426" y="330"/>
                  </a:lnTo>
                  <a:lnTo>
                    <a:pt x="2432" y="326"/>
                  </a:lnTo>
                  <a:lnTo>
                    <a:pt x="2438" y="321"/>
                  </a:lnTo>
                  <a:lnTo>
                    <a:pt x="2444" y="317"/>
                  </a:lnTo>
                  <a:lnTo>
                    <a:pt x="2447" y="311"/>
                  </a:lnTo>
                  <a:lnTo>
                    <a:pt x="2452" y="305"/>
                  </a:lnTo>
                  <a:lnTo>
                    <a:pt x="2455" y="300"/>
                  </a:lnTo>
                  <a:lnTo>
                    <a:pt x="2457" y="293"/>
                  </a:lnTo>
                  <a:lnTo>
                    <a:pt x="2458" y="284"/>
                  </a:lnTo>
                  <a:lnTo>
                    <a:pt x="2460" y="278"/>
                  </a:lnTo>
                  <a:lnTo>
                    <a:pt x="2460" y="268"/>
                  </a:lnTo>
                  <a:lnTo>
                    <a:pt x="2460" y="229"/>
                  </a:lnTo>
                  <a:lnTo>
                    <a:pt x="2460" y="229"/>
                  </a:lnTo>
                  <a:lnTo>
                    <a:pt x="2460" y="221"/>
                  </a:lnTo>
                  <a:lnTo>
                    <a:pt x="2456" y="214"/>
                  </a:lnTo>
                  <a:lnTo>
                    <a:pt x="2453" y="208"/>
                  </a:lnTo>
                  <a:lnTo>
                    <a:pt x="2447" y="202"/>
                  </a:lnTo>
                  <a:lnTo>
                    <a:pt x="2406" y="168"/>
                  </a:lnTo>
                  <a:lnTo>
                    <a:pt x="2447" y="133"/>
                  </a:lnTo>
                  <a:lnTo>
                    <a:pt x="2447" y="133"/>
                  </a:lnTo>
                  <a:lnTo>
                    <a:pt x="2453" y="127"/>
                  </a:lnTo>
                  <a:lnTo>
                    <a:pt x="2456" y="121"/>
                  </a:lnTo>
                  <a:lnTo>
                    <a:pt x="2460" y="114"/>
                  </a:lnTo>
                  <a:lnTo>
                    <a:pt x="2460" y="106"/>
                  </a:lnTo>
                  <a:lnTo>
                    <a:pt x="2460" y="72"/>
                  </a:lnTo>
                  <a:lnTo>
                    <a:pt x="2460" y="72"/>
                  </a:lnTo>
                  <a:lnTo>
                    <a:pt x="2460" y="62"/>
                  </a:lnTo>
                  <a:lnTo>
                    <a:pt x="2458" y="56"/>
                  </a:lnTo>
                  <a:lnTo>
                    <a:pt x="2457" y="47"/>
                  </a:lnTo>
                  <a:lnTo>
                    <a:pt x="2455" y="40"/>
                  </a:lnTo>
                  <a:lnTo>
                    <a:pt x="2452" y="35"/>
                  </a:lnTo>
                  <a:lnTo>
                    <a:pt x="2447" y="29"/>
                  </a:lnTo>
                  <a:lnTo>
                    <a:pt x="2444" y="23"/>
                  </a:lnTo>
                  <a:lnTo>
                    <a:pt x="2438" y="19"/>
                  </a:lnTo>
                  <a:lnTo>
                    <a:pt x="2432" y="14"/>
                  </a:lnTo>
                  <a:lnTo>
                    <a:pt x="2426" y="10"/>
                  </a:lnTo>
                  <a:lnTo>
                    <a:pt x="2418" y="7"/>
                  </a:lnTo>
                  <a:lnTo>
                    <a:pt x="2410" y="5"/>
                  </a:lnTo>
                  <a:lnTo>
                    <a:pt x="2401" y="2"/>
                  </a:lnTo>
                  <a:lnTo>
                    <a:pt x="2392" y="1"/>
                  </a:lnTo>
                  <a:lnTo>
                    <a:pt x="2369" y="0"/>
                  </a:lnTo>
                  <a:lnTo>
                    <a:pt x="1984" y="0"/>
                  </a:lnTo>
                  <a:lnTo>
                    <a:pt x="1984" y="340"/>
                  </a:lnTo>
                  <a:lnTo>
                    <a:pt x="2369" y="340"/>
                  </a:lnTo>
                  <a:close/>
                  <a:moveTo>
                    <a:pt x="1705" y="0"/>
                  </a:moveTo>
                  <a:lnTo>
                    <a:pt x="1705" y="280"/>
                  </a:lnTo>
                  <a:lnTo>
                    <a:pt x="1375" y="280"/>
                  </a:lnTo>
                  <a:lnTo>
                    <a:pt x="1375" y="0"/>
                  </a:lnTo>
                  <a:lnTo>
                    <a:pt x="1312" y="0"/>
                  </a:lnTo>
                  <a:lnTo>
                    <a:pt x="1312" y="263"/>
                  </a:lnTo>
                  <a:lnTo>
                    <a:pt x="1312" y="263"/>
                  </a:lnTo>
                  <a:lnTo>
                    <a:pt x="1313" y="272"/>
                  </a:lnTo>
                  <a:lnTo>
                    <a:pt x="1314" y="280"/>
                  </a:lnTo>
                  <a:lnTo>
                    <a:pt x="1315" y="288"/>
                  </a:lnTo>
                  <a:lnTo>
                    <a:pt x="1317" y="295"/>
                  </a:lnTo>
                  <a:lnTo>
                    <a:pt x="1321" y="302"/>
                  </a:lnTo>
                  <a:lnTo>
                    <a:pt x="1324" y="308"/>
                  </a:lnTo>
                  <a:lnTo>
                    <a:pt x="1329" y="315"/>
                  </a:lnTo>
                  <a:lnTo>
                    <a:pt x="1333" y="319"/>
                  </a:lnTo>
                  <a:lnTo>
                    <a:pt x="1339" y="324"/>
                  </a:lnTo>
                  <a:lnTo>
                    <a:pt x="1346" y="328"/>
                  </a:lnTo>
                  <a:lnTo>
                    <a:pt x="1352" y="332"/>
                  </a:lnTo>
                  <a:lnTo>
                    <a:pt x="1360" y="335"/>
                  </a:lnTo>
                  <a:lnTo>
                    <a:pt x="1368" y="338"/>
                  </a:lnTo>
                  <a:lnTo>
                    <a:pt x="1377" y="339"/>
                  </a:lnTo>
                  <a:lnTo>
                    <a:pt x="1387" y="340"/>
                  </a:lnTo>
                  <a:lnTo>
                    <a:pt x="1398" y="340"/>
                  </a:lnTo>
                  <a:lnTo>
                    <a:pt x="1682" y="340"/>
                  </a:lnTo>
                  <a:lnTo>
                    <a:pt x="1682" y="340"/>
                  </a:lnTo>
                  <a:lnTo>
                    <a:pt x="1692" y="340"/>
                  </a:lnTo>
                  <a:lnTo>
                    <a:pt x="1703" y="339"/>
                  </a:lnTo>
                  <a:lnTo>
                    <a:pt x="1712" y="338"/>
                  </a:lnTo>
                  <a:lnTo>
                    <a:pt x="1720" y="335"/>
                  </a:lnTo>
                  <a:lnTo>
                    <a:pt x="1727" y="332"/>
                  </a:lnTo>
                  <a:lnTo>
                    <a:pt x="1734" y="328"/>
                  </a:lnTo>
                  <a:lnTo>
                    <a:pt x="1741" y="324"/>
                  </a:lnTo>
                  <a:lnTo>
                    <a:pt x="1747" y="319"/>
                  </a:lnTo>
                  <a:lnTo>
                    <a:pt x="1751" y="315"/>
                  </a:lnTo>
                  <a:lnTo>
                    <a:pt x="1756" y="308"/>
                  </a:lnTo>
                  <a:lnTo>
                    <a:pt x="1759" y="302"/>
                  </a:lnTo>
                  <a:lnTo>
                    <a:pt x="1763" y="295"/>
                  </a:lnTo>
                  <a:lnTo>
                    <a:pt x="1765" y="288"/>
                  </a:lnTo>
                  <a:lnTo>
                    <a:pt x="1766" y="280"/>
                  </a:lnTo>
                  <a:lnTo>
                    <a:pt x="1767" y="272"/>
                  </a:lnTo>
                  <a:lnTo>
                    <a:pt x="1768" y="263"/>
                  </a:lnTo>
                  <a:lnTo>
                    <a:pt x="1768" y="0"/>
                  </a:lnTo>
                  <a:lnTo>
                    <a:pt x="1705" y="0"/>
                  </a:lnTo>
                  <a:close/>
                  <a:moveTo>
                    <a:pt x="698" y="139"/>
                  </a:moveTo>
                  <a:lnTo>
                    <a:pt x="698" y="0"/>
                  </a:lnTo>
                  <a:lnTo>
                    <a:pt x="636" y="0"/>
                  </a:lnTo>
                  <a:lnTo>
                    <a:pt x="636" y="340"/>
                  </a:lnTo>
                  <a:lnTo>
                    <a:pt x="698" y="340"/>
                  </a:lnTo>
                  <a:lnTo>
                    <a:pt x="698" y="199"/>
                  </a:lnTo>
                  <a:lnTo>
                    <a:pt x="1034" y="199"/>
                  </a:lnTo>
                  <a:lnTo>
                    <a:pt x="1034" y="340"/>
                  </a:lnTo>
                  <a:lnTo>
                    <a:pt x="1096" y="340"/>
                  </a:lnTo>
                  <a:lnTo>
                    <a:pt x="1096" y="0"/>
                  </a:lnTo>
                  <a:lnTo>
                    <a:pt x="1034" y="0"/>
                  </a:lnTo>
                  <a:lnTo>
                    <a:pt x="1034" y="139"/>
                  </a:lnTo>
                  <a:lnTo>
                    <a:pt x="698" y="139"/>
                  </a:lnTo>
                  <a:close/>
                  <a:moveTo>
                    <a:pt x="453" y="60"/>
                  </a:moveTo>
                  <a:lnTo>
                    <a:pt x="453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4" y="1"/>
                  </a:lnTo>
                  <a:lnTo>
                    <a:pt x="55" y="2"/>
                  </a:lnTo>
                  <a:lnTo>
                    <a:pt x="47" y="5"/>
                  </a:lnTo>
                  <a:lnTo>
                    <a:pt x="40" y="8"/>
                  </a:lnTo>
                  <a:lnTo>
                    <a:pt x="33" y="12"/>
                  </a:lnTo>
                  <a:lnTo>
                    <a:pt x="26" y="16"/>
                  </a:lnTo>
                  <a:lnTo>
                    <a:pt x="20" y="21"/>
                  </a:lnTo>
                  <a:lnTo>
                    <a:pt x="16" y="25"/>
                  </a:lnTo>
                  <a:lnTo>
                    <a:pt x="11" y="32"/>
                  </a:lnTo>
                  <a:lnTo>
                    <a:pt x="8" y="38"/>
                  </a:lnTo>
                  <a:lnTo>
                    <a:pt x="5" y="45"/>
                  </a:lnTo>
                  <a:lnTo>
                    <a:pt x="2" y="52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7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0" y="272"/>
                  </a:lnTo>
                  <a:lnTo>
                    <a:pt x="1" y="280"/>
                  </a:lnTo>
                  <a:lnTo>
                    <a:pt x="2" y="288"/>
                  </a:lnTo>
                  <a:lnTo>
                    <a:pt x="5" y="295"/>
                  </a:lnTo>
                  <a:lnTo>
                    <a:pt x="8" y="302"/>
                  </a:lnTo>
                  <a:lnTo>
                    <a:pt x="11" y="308"/>
                  </a:lnTo>
                  <a:lnTo>
                    <a:pt x="16" y="315"/>
                  </a:lnTo>
                  <a:lnTo>
                    <a:pt x="20" y="319"/>
                  </a:lnTo>
                  <a:lnTo>
                    <a:pt x="26" y="324"/>
                  </a:lnTo>
                  <a:lnTo>
                    <a:pt x="33" y="328"/>
                  </a:lnTo>
                  <a:lnTo>
                    <a:pt x="40" y="332"/>
                  </a:lnTo>
                  <a:lnTo>
                    <a:pt x="47" y="335"/>
                  </a:lnTo>
                  <a:lnTo>
                    <a:pt x="55" y="338"/>
                  </a:lnTo>
                  <a:lnTo>
                    <a:pt x="64" y="339"/>
                  </a:lnTo>
                  <a:lnTo>
                    <a:pt x="75" y="340"/>
                  </a:lnTo>
                  <a:lnTo>
                    <a:pt x="85" y="340"/>
                  </a:lnTo>
                  <a:lnTo>
                    <a:pt x="453" y="340"/>
                  </a:lnTo>
                  <a:lnTo>
                    <a:pt x="453" y="280"/>
                  </a:lnTo>
                  <a:lnTo>
                    <a:pt x="63" y="280"/>
                  </a:lnTo>
                  <a:lnTo>
                    <a:pt x="63" y="60"/>
                  </a:lnTo>
                  <a:lnTo>
                    <a:pt x="453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FBF08F8-2ED1-463A-B302-9E8AE7F664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0213" y="6394450"/>
              <a:ext cx="28575" cy="30163"/>
            </a:xfrm>
            <a:custGeom>
              <a:avLst/>
              <a:gdLst>
                <a:gd name="T0" fmla="*/ 71 w 90"/>
                <a:gd name="T1" fmla="*/ 7 h 93"/>
                <a:gd name="T2" fmla="*/ 83 w 90"/>
                <a:gd name="T3" fmla="*/ 20 h 93"/>
                <a:gd name="T4" fmla="*/ 90 w 90"/>
                <a:gd name="T5" fmla="*/ 37 h 93"/>
                <a:gd name="T6" fmla="*/ 90 w 90"/>
                <a:gd name="T7" fmla="*/ 56 h 93"/>
                <a:gd name="T8" fmla="*/ 83 w 90"/>
                <a:gd name="T9" fmla="*/ 72 h 93"/>
                <a:gd name="T10" fmla="*/ 71 w 90"/>
                <a:gd name="T11" fmla="*/ 84 h 93"/>
                <a:gd name="T12" fmla="*/ 54 w 90"/>
                <a:gd name="T13" fmla="*/ 91 h 93"/>
                <a:gd name="T14" fmla="*/ 36 w 90"/>
                <a:gd name="T15" fmla="*/ 91 h 93"/>
                <a:gd name="T16" fmla="*/ 19 w 90"/>
                <a:gd name="T17" fmla="*/ 84 h 93"/>
                <a:gd name="T18" fmla="*/ 8 w 90"/>
                <a:gd name="T19" fmla="*/ 72 h 93"/>
                <a:gd name="T20" fmla="*/ 1 w 90"/>
                <a:gd name="T21" fmla="*/ 56 h 93"/>
                <a:gd name="T22" fmla="*/ 1 w 90"/>
                <a:gd name="T23" fmla="*/ 37 h 93"/>
                <a:gd name="T24" fmla="*/ 8 w 90"/>
                <a:gd name="T25" fmla="*/ 20 h 93"/>
                <a:gd name="T26" fmla="*/ 19 w 90"/>
                <a:gd name="T27" fmla="*/ 7 h 93"/>
                <a:gd name="T28" fmla="*/ 36 w 90"/>
                <a:gd name="T29" fmla="*/ 0 h 93"/>
                <a:gd name="T30" fmla="*/ 54 w 90"/>
                <a:gd name="T31" fmla="*/ 0 h 93"/>
                <a:gd name="T32" fmla="*/ 30 w 90"/>
                <a:gd name="T33" fmla="*/ 9 h 93"/>
                <a:gd name="T34" fmla="*/ 18 w 90"/>
                <a:gd name="T35" fmla="*/ 17 h 93"/>
                <a:gd name="T36" fmla="*/ 10 w 90"/>
                <a:gd name="T37" fmla="*/ 30 h 93"/>
                <a:gd name="T38" fmla="*/ 6 w 90"/>
                <a:gd name="T39" fmla="*/ 46 h 93"/>
                <a:gd name="T40" fmla="*/ 10 w 90"/>
                <a:gd name="T41" fmla="*/ 61 h 93"/>
                <a:gd name="T42" fmla="*/ 18 w 90"/>
                <a:gd name="T43" fmla="*/ 74 h 93"/>
                <a:gd name="T44" fmla="*/ 30 w 90"/>
                <a:gd name="T45" fmla="*/ 82 h 93"/>
                <a:gd name="T46" fmla="*/ 45 w 90"/>
                <a:gd name="T47" fmla="*/ 86 h 93"/>
                <a:gd name="T48" fmla="*/ 61 w 90"/>
                <a:gd name="T49" fmla="*/ 82 h 93"/>
                <a:gd name="T50" fmla="*/ 72 w 90"/>
                <a:gd name="T51" fmla="*/ 74 h 93"/>
                <a:gd name="T52" fmla="*/ 80 w 90"/>
                <a:gd name="T53" fmla="*/ 61 h 93"/>
                <a:gd name="T54" fmla="*/ 83 w 90"/>
                <a:gd name="T55" fmla="*/ 46 h 93"/>
                <a:gd name="T56" fmla="*/ 80 w 90"/>
                <a:gd name="T57" fmla="*/ 30 h 93"/>
                <a:gd name="T58" fmla="*/ 72 w 90"/>
                <a:gd name="T59" fmla="*/ 17 h 93"/>
                <a:gd name="T60" fmla="*/ 61 w 90"/>
                <a:gd name="T61" fmla="*/ 9 h 93"/>
                <a:gd name="T62" fmla="*/ 45 w 90"/>
                <a:gd name="T63" fmla="*/ 6 h 93"/>
                <a:gd name="T64" fmla="*/ 30 w 90"/>
                <a:gd name="T65" fmla="*/ 9 h 93"/>
                <a:gd name="T66" fmla="*/ 29 w 90"/>
                <a:gd name="T67" fmla="*/ 20 h 93"/>
                <a:gd name="T68" fmla="*/ 56 w 90"/>
                <a:gd name="T69" fmla="*/ 20 h 93"/>
                <a:gd name="T70" fmla="*/ 62 w 90"/>
                <a:gd name="T71" fmla="*/ 23 h 93"/>
                <a:gd name="T72" fmla="*/ 66 w 90"/>
                <a:gd name="T73" fmla="*/ 34 h 93"/>
                <a:gd name="T74" fmla="*/ 62 w 90"/>
                <a:gd name="T75" fmla="*/ 44 h 93"/>
                <a:gd name="T76" fmla="*/ 57 w 90"/>
                <a:gd name="T77" fmla="*/ 47 h 93"/>
                <a:gd name="T78" fmla="*/ 61 w 90"/>
                <a:gd name="T79" fmla="*/ 73 h 93"/>
                <a:gd name="T80" fmla="*/ 35 w 90"/>
                <a:gd name="T81" fmla="*/ 73 h 93"/>
                <a:gd name="T82" fmla="*/ 49 w 90"/>
                <a:gd name="T83" fmla="*/ 43 h 93"/>
                <a:gd name="T84" fmla="*/ 58 w 90"/>
                <a:gd name="T85" fmla="*/ 39 h 93"/>
                <a:gd name="T86" fmla="*/ 59 w 90"/>
                <a:gd name="T87" fmla="*/ 34 h 93"/>
                <a:gd name="T88" fmla="*/ 58 w 90"/>
                <a:gd name="T89" fmla="*/ 29 h 93"/>
                <a:gd name="T90" fmla="*/ 52 w 90"/>
                <a:gd name="T91" fmla="*/ 25 h 93"/>
                <a:gd name="T92" fmla="*/ 35 w 90"/>
                <a:gd name="T93" fmla="*/ 24 h 93"/>
                <a:gd name="T94" fmla="*/ 44 w 90"/>
                <a:gd name="T95" fmla="*/ 4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93">
                  <a:moveTo>
                    <a:pt x="63" y="3"/>
                  </a:moveTo>
                  <a:lnTo>
                    <a:pt x="63" y="3"/>
                  </a:lnTo>
                  <a:lnTo>
                    <a:pt x="71" y="7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83" y="20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90" y="37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90" y="56"/>
                  </a:lnTo>
                  <a:lnTo>
                    <a:pt x="87" y="65"/>
                  </a:lnTo>
                  <a:lnTo>
                    <a:pt x="87" y="65"/>
                  </a:lnTo>
                  <a:lnTo>
                    <a:pt x="83" y="72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1" y="84"/>
                  </a:lnTo>
                  <a:lnTo>
                    <a:pt x="63" y="89"/>
                  </a:lnTo>
                  <a:lnTo>
                    <a:pt x="63" y="89"/>
                  </a:lnTo>
                  <a:lnTo>
                    <a:pt x="54" y="91"/>
                  </a:lnTo>
                  <a:lnTo>
                    <a:pt x="45" y="93"/>
                  </a:lnTo>
                  <a:lnTo>
                    <a:pt x="45" y="93"/>
                  </a:lnTo>
                  <a:lnTo>
                    <a:pt x="36" y="91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19" y="84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8" y="72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1" y="5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37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8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7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63" y="3"/>
                  </a:lnTo>
                  <a:lnTo>
                    <a:pt x="63" y="3"/>
                  </a:lnTo>
                  <a:close/>
                  <a:moveTo>
                    <a:pt x="30" y="9"/>
                  </a:moveTo>
                  <a:lnTo>
                    <a:pt x="30" y="9"/>
                  </a:lnTo>
                  <a:lnTo>
                    <a:pt x="23" y="13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8" y="38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8" y="54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3" y="68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23" y="79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37" y="84"/>
                  </a:lnTo>
                  <a:lnTo>
                    <a:pt x="45" y="86"/>
                  </a:lnTo>
                  <a:lnTo>
                    <a:pt x="45" y="86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1" y="82"/>
                  </a:lnTo>
                  <a:lnTo>
                    <a:pt x="66" y="79"/>
                  </a:lnTo>
                  <a:lnTo>
                    <a:pt x="72" y="74"/>
                  </a:lnTo>
                  <a:lnTo>
                    <a:pt x="72" y="74"/>
                  </a:lnTo>
                  <a:lnTo>
                    <a:pt x="76" y="68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82" y="54"/>
                  </a:lnTo>
                  <a:lnTo>
                    <a:pt x="83" y="46"/>
                  </a:lnTo>
                  <a:lnTo>
                    <a:pt x="83" y="46"/>
                  </a:lnTo>
                  <a:lnTo>
                    <a:pt x="82" y="38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76" y="23"/>
                  </a:lnTo>
                  <a:lnTo>
                    <a:pt x="72" y="17"/>
                  </a:lnTo>
                  <a:lnTo>
                    <a:pt x="72" y="17"/>
                  </a:lnTo>
                  <a:lnTo>
                    <a:pt x="66" y="13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53" y="7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37" y="7"/>
                  </a:lnTo>
                  <a:lnTo>
                    <a:pt x="30" y="9"/>
                  </a:lnTo>
                  <a:lnTo>
                    <a:pt x="30" y="9"/>
                  </a:lnTo>
                  <a:close/>
                  <a:moveTo>
                    <a:pt x="29" y="73"/>
                  </a:moveTo>
                  <a:lnTo>
                    <a:pt x="29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56" y="20"/>
                  </a:lnTo>
                  <a:lnTo>
                    <a:pt x="59" y="21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5" y="28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5" y="40"/>
                  </a:lnTo>
                  <a:lnTo>
                    <a:pt x="65" y="40"/>
                  </a:lnTo>
                  <a:lnTo>
                    <a:pt x="62" y="44"/>
                  </a:lnTo>
                  <a:lnTo>
                    <a:pt x="62" y="44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53" y="49"/>
                  </a:lnTo>
                  <a:lnTo>
                    <a:pt x="69" y="73"/>
                  </a:lnTo>
                  <a:lnTo>
                    <a:pt x="61" y="73"/>
                  </a:lnTo>
                  <a:lnTo>
                    <a:pt x="46" y="49"/>
                  </a:lnTo>
                  <a:lnTo>
                    <a:pt x="35" y="49"/>
                  </a:lnTo>
                  <a:lnTo>
                    <a:pt x="35" y="73"/>
                  </a:lnTo>
                  <a:lnTo>
                    <a:pt x="29" y="73"/>
                  </a:lnTo>
                  <a:close/>
                  <a:moveTo>
                    <a:pt x="49" y="43"/>
                  </a:moveTo>
                  <a:lnTo>
                    <a:pt x="49" y="43"/>
                  </a:lnTo>
                  <a:lnTo>
                    <a:pt x="55" y="42"/>
                  </a:lnTo>
                  <a:lnTo>
                    <a:pt x="55" y="42"/>
                  </a:lnTo>
                  <a:lnTo>
                    <a:pt x="58" y="39"/>
                  </a:lnTo>
                  <a:lnTo>
                    <a:pt x="58" y="39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4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7" y="24"/>
                  </a:lnTo>
                  <a:lnTo>
                    <a:pt x="35" y="24"/>
                  </a:lnTo>
                  <a:lnTo>
                    <a:pt x="35" y="43"/>
                  </a:lnTo>
                  <a:lnTo>
                    <a:pt x="44" y="43"/>
                  </a:lnTo>
                  <a:lnTo>
                    <a:pt x="44" y="43"/>
                  </a:lnTo>
                  <a:lnTo>
                    <a:pt x="49" y="43"/>
                  </a:lnTo>
                  <a:lnTo>
                    <a:pt x="4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ACDB6E-EBF4-4ACF-94B5-CCB648BB83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37447370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_Secondary text" preserve="1" userDrawn="1">
  <p:cSld name="Section Title_Secondar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95326" y="632071"/>
            <a:ext cx="8091704" cy="104644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s-CL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5BF45F-D2F1-46CC-87CD-4580A629D1BA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cxnSp>
        <p:nvCxnSpPr>
          <p:cNvPr id="11" name="Straight Connector 14"/>
          <p:cNvCxnSpPr>
            <a:cxnSpLocks/>
          </p:cNvCxnSpPr>
          <p:nvPr userDrawn="1"/>
        </p:nvCxnSpPr>
        <p:spPr bwMode="gray">
          <a:xfrm>
            <a:off x="695325" y="1766862"/>
            <a:ext cx="110172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695326" y="1891101"/>
            <a:ext cx="8091704" cy="58477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s-CL"/>
              <a:t>Click to edit Master text styles</a:t>
            </a:r>
          </a:p>
        </p:txBody>
      </p:sp>
      <p:sp>
        <p:nvSpPr>
          <p:cNvPr id="15" name="Classification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9996488" y="360703"/>
            <a:ext cx="1728788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000" b="1">
                <a:solidFill>
                  <a:schemeClr val="bg1"/>
                </a:solidFill>
              </a:rPr>
              <a:t>Internal Use Only</a:t>
            </a:r>
          </a:p>
        </p:txBody>
      </p:sp>
      <p:sp>
        <p:nvSpPr>
          <p:cNvPr id="12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11099006" y="157507"/>
            <a:ext cx="626270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000" b="1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 bwMode="gray">
          <a:xfrm>
            <a:off x="695326" y="2544098"/>
            <a:ext cx="10881774" cy="36439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6B35DE30-C22B-45D5-891C-FFB0E69919B9}"/>
              </a:ext>
            </a:extLst>
          </p:cNvPr>
          <p:cNvGrpSpPr/>
          <p:nvPr userDrawn="1">
            <p:custDataLst>
              <p:tags r:id="rId4"/>
            </p:custDataLst>
          </p:nvPr>
        </p:nvGrpSpPr>
        <p:grpSpPr>
          <a:xfrm>
            <a:off x="696118" y="6394450"/>
            <a:ext cx="1044575" cy="107950"/>
            <a:chOff x="684213" y="6394450"/>
            <a:chExt cx="1044575" cy="107950"/>
          </a:xfrm>
          <a:solidFill>
            <a:schemeClr val="bg1"/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B829CF9-AEF5-48FE-BE69-DC303F060A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213" y="6394450"/>
              <a:ext cx="995363" cy="107950"/>
            </a:xfrm>
            <a:custGeom>
              <a:avLst/>
              <a:gdLst>
                <a:gd name="T0" fmla="*/ 3071 w 3134"/>
                <a:gd name="T1" fmla="*/ 198 h 340"/>
                <a:gd name="T2" fmla="*/ 3071 w 3134"/>
                <a:gd name="T3" fmla="*/ 140 h 340"/>
                <a:gd name="T4" fmla="*/ 3045 w 3134"/>
                <a:gd name="T5" fmla="*/ 340 h 340"/>
                <a:gd name="T6" fmla="*/ 3092 w 3134"/>
                <a:gd name="T7" fmla="*/ 333 h 340"/>
                <a:gd name="T8" fmla="*/ 3118 w 3134"/>
                <a:gd name="T9" fmla="*/ 317 h 340"/>
                <a:gd name="T10" fmla="*/ 3132 w 3134"/>
                <a:gd name="T11" fmla="*/ 293 h 340"/>
                <a:gd name="T12" fmla="*/ 3134 w 3134"/>
                <a:gd name="T13" fmla="*/ 229 h 340"/>
                <a:gd name="T14" fmla="*/ 3127 w 3134"/>
                <a:gd name="T15" fmla="*/ 208 h 340"/>
                <a:gd name="T16" fmla="*/ 3122 w 3134"/>
                <a:gd name="T17" fmla="*/ 133 h 340"/>
                <a:gd name="T18" fmla="*/ 3134 w 3134"/>
                <a:gd name="T19" fmla="*/ 106 h 340"/>
                <a:gd name="T20" fmla="*/ 3133 w 3134"/>
                <a:gd name="T21" fmla="*/ 56 h 340"/>
                <a:gd name="T22" fmla="*/ 3123 w 3134"/>
                <a:gd name="T23" fmla="*/ 29 h 340"/>
                <a:gd name="T24" fmla="*/ 3100 w 3134"/>
                <a:gd name="T25" fmla="*/ 10 h 340"/>
                <a:gd name="T26" fmla="*/ 3066 w 3134"/>
                <a:gd name="T27" fmla="*/ 1 h 340"/>
                <a:gd name="T28" fmla="*/ 3045 w 3134"/>
                <a:gd name="T29" fmla="*/ 340 h 340"/>
                <a:gd name="T30" fmla="*/ 2396 w 3134"/>
                <a:gd name="T31" fmla="*/ 198 h 340"/>
                <a:gd name="T32" fmla="*/ 2396 w 3134"/>
                <a:gd name="T33" fmla="*/ 140 h 340"/>
                <a:gd name="T34" fmla="*/ 2369 w 3134"/>
                <a:gd name="T35" fmla="*/ 340 h 340"/>
                <a:gd name="T36" fmla="*/ 2418 w 3134"/>
                <a:gd name="T37" fmla="*/ 333 h 340"/>
                <a:gd name="T38" fmla="*/ 2444 w 3134"/>
                <a:gd name="T39" fmla="*/ 317 h 340"/>
                <a:gd name="T40" fmla="*/ 2457 w 3134"/>
                <a:gd name="T41" fmla="*/ 293 h 340"/>
                <a:gd name="T42" fmla="*/ 2460 w 3134"/>
                <a:gd name="T43" fmla="*/ 229 h 340"/>
                <a:gd name="T44" fmla="*/ 2453 w 3134"/>
                <a:gd name="T45" fmla="*/ 208 h 340"/>
                <a:gd name="T46" fmla="*/ 2447 w 3134"/>
                <a:gd name="T47" fmla="*/ 133 h 340"/>
                <a:gd name="T48" fmla="*/ 2460 w 3134"/>
                <a:gd name="T49" fmla="*/ 106 h 340"/>
                <a:gd name="T50" fmla="*/ 2458 w 3134"/>
                <a:gd name="T51" fmla="*/ 56 h 340"/>
                <a:gd name="T52" fmla="*/ 2447 w 3134"/>
                <a:gd name="T53" fmla="*/ 29 h 340"/>
                <a:gd name="T54" fmla="*/ 2426 w 3134"/>
                <a:gd name="T55" fmla="*/ 10 h 340"/>
                <a:gd name="T56" fmla="*/ 2392 w 3134"/>
                <a:gd name="T57" fmla="*/ 1 h 340"/>
                <a:gd name="T58" fmla="*/ 2369 w 3134"/>
                <a:gd name="T59" fmla="*/ 340 h 340"/>
                <a:gd name="T60" fmla="*/ 1375 w 3134"/>
                <a:gd name="T61" fmla="*/ 0 h 340"/>
                <a:gd name="T62" fmla="*/ 1313 w 3134"/>
                <a:gd name="T63" fmla="*/ 272 h 340"/>
                <a:gd name="T64" fmla="*/ 1321 w 3134"/>
                <a:gd name="T65" fmla="*/ 302 h 340"/>
                <a:gd name="T66" fmla="*/ 1339 w 3134"/>
                <a:gd name="T67" fmla="*/ 324 h 340"/>
                <a:gd name="T68" fmla="*/ 1368 w 3134"/>
                <a:gd name="T69" fmla="*/ 338 h 340"/>
                <a:gd name="T70" fmla="*/ 1682 w 3134"/>
                <a:gd name="T71" fmla="*/ 340 h 340"/>
                <a:gd name="T72" fmla="*/ 1712 w 3134"/>
                <a:gd name="T73" fmla="*/ 338 h 340"/>
                <a:gd name="T74" fmla="*/ 1741 w 3134"/>
                <a:gd name="T75" fmla="*/ 324 h 340"/>
                <a:gd name="T76" fmla="*/ 1759 w 3134"/>
                <a:gd name="T77" fmla="*/ 302 h 340"/>
                <a:gd name="T78" fmla="*/ 1767 w 3134"/>
                <a:gd name="T79" fmla="*/ 272 h 340"/>
                <a:gd name="T80" fmla="*/ 698 w 3134"/>
                <a:gd name="T81" fmla="*/ 139 h 340"/>
                <a:gd name="T82" fmla="*/ 698 w 3134"/>
                <a:gd name="T83" fmla="*/ 340 h 340"/>
                <a:gd name="T84" fmla="*/ 1096 w 3134"/>
                <a:gd name="T85" fmla="*/ 340 h 340"/>
                <a:gd name="T86" fmla="*/ 698 w 3134"/>
                <a:gd name="T87" fmla="*/ 139 h 340"/>
                <a:gd name="T88" fmla="*/ 85 w 3134"/>
                <a:gd name="T89" fmla="*/ 0 h 340"/>
                <a:gd name="T90" fmla="*/ 47 w 3134"/>
                <a:gd name="T91" fmla="*/ 5 h 340"/>
                <a:gd name="T92" fmla="*/ 20 w 3134"/>
                <a:gd name="T93" fmla="*/ 21 h 340"/>
                <a:gd name="T94" fmla="*/ 5 w 3134"/>
                <a:gd name="T95" fmla="*/ 45 h 340"/>
                <a:gd name="T96" fmla="*/ 0 w 3134"/>
                <a:gd name="T97" fmla="*/ 77 h 340"/>
                <a:gd name="T98" fmla="*/ 1 w 3134"/>
                <a:gd name="T99" fmla="*/ 280 h 340"/>
                <a:gd name="T100" fmla="*/ 11 w 3134"/>
                <a:gd name="T101" fmla="*/ 308 h 340"/>
                <a:gd name="T102" fmla="*/ 33 w 3134"/>
                <a:gd name="T103" fmla="*/ 328 h 340"/>
                <a:gd name="T104" fmla="*/ 64 w 3134"/>
                <a:gd name="T105" fmla="*/ 339 h 340"/>
                <a:gd name="T106" fmla="*/ 453 w 3134"/>
                <a:gd name="T107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34" h="340">
                  <a:moveTo>
                    <a:pt x="3071" y="282"/>
                  </a:moveTo>
                  <a:lnTo>
                    <a:pt x="2722" y="282"/>
                  </a:lnTo>
                  <a:lnTo>
                    <a:pt x="2722" y="198"/>
                  </a:lnTo>
                  <a:lnTo>
                    <a:pt x="3071" y="198"/>
                  </a:lnTo>
                  <a:lnTo>
                    <a:pt x="3071" y="282"/>
                  </a:lnTo>
                  <a:close/>
                  <a:moveTo>
                    <a:pt x="2722" y="58"/>
                  </a:moveTo>
                  <a:lnTo>
                    <a:pt x="3071" y="58"/>
                  </a:lnTo>
                  <a:lnTo>
                    <a:pt x="3071" y="140"/>
                  </a:lnTo>
                  <a:lnTo>
                    <a:pt x="2722" y="140"/>
                  </a:lnTo>
                  <a:lnTo>
                    <a:pt x="2722" y="58"/>
                  </a:lnTo>
                  <a:close/>
                  <a:moveTo>
                    <a:pt x="3045" y="340"/>
                  </a:moveTo>
                  <a:lnTo>
                    <a:pt x="3045" y="340"/>
                  </a:lnTo>
                  <a:lnTo>
                    <a:pt x="3066" y="339"/>
                  </a:lnTo>
                  <a:lnTo>
                    <a:pt x="3075" y="338"/>
                  </a:lnTo>
                  <a:lnTo>
                    <a:pt x="3084" y="335"/>
                  </a:lnTo>
                  <a:lnTo>
                    <a:pt x="3092" y="333"/>
                  </a:lnTo>
                  <a:lnTo>
                    <a:pt x="3100" y="330"/>
                  </a:lnTo>
                  <a:lnTo>
                    <a:pt x="3107" y="326"/>
                  </a:lnTo>
                  <a:lnTo>
                    <a:pt x="3113" y="321"/>
                  </a:lnTo>
                  <a:lnTo>
                    <a:pt x="3118" y="317"/>
                  </a:lnTo>
                  <a:lnTo>
                    <a:pt x="3123" y="311"/>
                  </a:lnTo>
                  <a:lnTo>
                    <a:pt x="3126" y="305"/>
                  </a:lnTo>
                  <a:lnTo>
                    <a:pt x="3130" y="300"/>
                  </a:lnTo>
                  <a:lnTo>
                    <a:pt x="3132" y="293"/>
                  </a:lnTo>
                  <a:lnTo>
                    <a:pt x="3133" y="284"/>
                  </a:lnTo>
                  <a:lnTo>
                    <a:pt x="3134" y="278"/>
                  </a:lnTo>
                  <a:lnTo>
                    <a:pt x="3134" y="268"/>
                  </a:lnTo>
                  <a:lnTo>
                    <a:pt x="3134" y="229"/>
                  </a:lnTo>
                  <a:lnTo>
                    <a:pt x="3134" y="229"/>
                  </a:lnTo>
                  <a:lnTo>
                    <a:pt x="3134" y="221"/>
                  </a:lnTo>
                  <a:lnTo>
                    <a:pt x="3132" y="214"/>
                  </a:lnTo>
                  <a:lnTo>
                    <a:pt x="3127" y="208"/>
                  </a:lnTo>
                  <a:lnTo>
                    <a:pt x="3122" y="202"/>
                  </a:lnTo>
                  <a:lnTo>
                    <a:pt x="3081" y="168"/>
                  </a:lnTo>
                  <a:lnTo>
                    <a:pt x="3122" y="133"/>
                  </a:lnTo>
                  <a:lnTo>
                    <a:pt x="3122" y="133"/>
                  </a:lnTo>
                  <a:lnTo>
                    <a:pt x="3127" y="127"/>
                  </a:lnTo>
                  <a:lnTo>
                    <a:pt x="3132" y="121"/>
                  </a:lnTo>
                  <a:lnTo>
                    <a:pt x="3134" y="114"/>
                  </a:lnTo>
                  <a:lnTo>
                    <a:pt x="3134" y="106"/>
                  </a:lnTo>
                  <a:lnTo>
                    <a:pt x="3134" y="72"/>
                  </a:lnTo>
                  <a:lnTo>
                    <a:pt x="3134" y="72"/>
                  </a:lnTo>
                  <a:lnTo>
                    <a:pt x="3134" y="62"/>
                  </a:lnTo>
                  <a:lnTo>
                    <a:pt x="3133" y="56"/>
                  </a:lnTo>
                  <a:lnTo>
                    <a:pt x="3132" y="47"/>
                  </a:lnTo>
                  <a:lnTo>
                    <a:pt x="3130" y="40"/>
                  </a:lnTo>
                  <a:lnTo>
                    <a:pt x="3126" y="35"/>
                  </a:lnTo>
                  <a:lnTo>
                    <a:pt x="3123" y="29"/>
                  </a:lnTo>
                  <a:lnTo>
                    <a:pt x="3118" y="23"/>
                  </a:lnTo>
                  <a:lnTo>
                    <a:pt x="3113" y="19"/>
                  </a:lnTo>
                  <a:lnTo>
                    <a:pt x="3107" y="14"/>
                  </a:lnTo>
                  <a:lnTo>
                    <a:pt x="3100" y="10"/>
                  </a:lnTo>
                  <a:lnTo>
                    <a:pt x="3092" y="7"/>
                  </a:lnTo>
                  <a:lnTo>
                    <a:pt x="3084" y="5"/>
                  </a:lnTo>
                  <a:lnTo>
                    <a:pt x="3075" y="2"/>
                  </a:lnTo>
                  <a:lnTo>
                    <a:pt x="3066" y="1"/>
                  </a:lnTo>
                  <a:lnTo>
                    <a:pt x="3045" y="0"/>
                  </a:lnTo>
                  <a:lnTo>
                    <a:pt x="2658" y="0"/>
                  </a:lnTo>
                  <a:lnTo>
                    <a:pt x="2658" y="340"/>
                  </a:lnTo>
                  <a:lnTo>
                    <a:pt x="3045" y="340"/>
                  </a:lnTo>
                  <a:close/>
                  <a:moveTo>
                    <a:pt x="2396" y="282"/>
                  </a:moveTo>
                  <a:lnTo>
                    <a:pt x="2047" y="282"/>
                  </a:lnTo>
                  <a:lnTo>
                    <a:pt x="2047" y="198"/>
                  </a:lnTo>
                  <a:lnTo>
                    <a:pt x="2396" y="198"/>
                  </a:lnTo>
                  <a:lnTo>
                    <a:pt x="2396" y="282"/>
                  </a:lnTo>
                  <a:close/>
                  <a:moveTo>
                    <a:pt x="2047" y="58"/>
                  </a:moveTo>
                  <a:lnTo>
                    <a:pt x="2396" y="58"/>
                  </a:lnTo>
                  <a:lnTo>
                    <a:pt x="2396" y="140"/>
                  </a:lnTo>
                  <a:lnTo>
                    <a:pt x="2047" y="140"/>
                  </a:lnTo>
                  <a:lnTo>
                    <a:pt x="2047" y="58"/>
                  </a:lnTo>
                  <a:close/>
                  <a:moveTo>
                    <a:pt x="2369" y="340"/>
                  </a:moveTo>
                  <a:lnTo>
                    <a:pt x="2369" y="340"/>
                  </a:lnTo>
                  <a:lnTo>
                    <a:pt x="2392" y="339"/>
                  </a:lnTo>
                  <a:lnTo>
                    <a:pt x="2401" y="338"/>
                  </a:lnTo>
                  <a:lnTo>
                    <a:pt x="2410" y="335"/>
                  </a:lnTo>
                  <a:lnTo>
                    <a:pt x="2418" y="333"/>
                  </a:lnTo>
                  <a:lnTo>
                    <a:pt x="2426" y="330"/>
                  </a:lnTo>
                  <a:lnTo>
                    <a:pt x="2432" y="326"/>
                  </a:lnTo>
                  <a:lnTo>
                    <a:pt x="2438" y="321"/>
                  </a:lnTo>
                  <a:lnTo>
                    <a:pt x="2444" y="317"/>
                  </a:lnTo>
                  <a:lnTo>
                    <a:pt x="2447" y="311"/>
                  </a:lnTo>
                  <a:lnTo>
                    <a:pt x="2452" y="305"/>
                  </a:lnTo>
                  <a:lnTo>
                    <a:pt x="2455" y="300"/>
                  </a:lnTo>
                  <a:lnTo>
                    <a:pt x="2457" y="293"/>
                  </a:lnTo>
                  <a:lnTo>
                    <a:pt x="2458" y="284"/>
                  </a:lnTo>
                  <a:lnTo>
                    <a:pt x="2460" y="278"/>
                  </a:lnTo>
                  <a:lnTo>
                    <a:pt x="2460" y="268"/>
                  </a:lnTo>
                  <a:lnTo>
                    <a:pt x="2460" y="229"/>
                  </a:lnTo>
                  <a:lnTo>
                    <a:pt x="2460" y="229"/>
                  </a:lnTo>
                  <a:lnTo>
                    <a:pt x="2460" y="221"/>
                  </a:lnTo>
                  <a:lnTo>
                    <a:pt x="2456" y="214"/>
                  </a:lnTo>
                  <a:lnTo>
                    <a:pt x="2453" y="208"/>
                  </a:lnTo>
                  <a:lnTo>
                    <a:pt x="2447" y="202"/>
                  </a:lnTo>
                  <a:lnTo>
                    <a:pt x="2406" y="168"/>
                  </a:lnTo>
                  <a:lnTo>
                    <a:pt x="2447" y="133"/>
                  </a:lnTo>
                  <a:lnTo>
                    <a:pt x="2447" y="133"/>
                  </a:lnTo>
                  <a:lnTo>
                    <a:pt x="2453" y="127"/>
                  </a:lnTo>
                  <a:lnTo>
                    <a:pt x="2456" y="121"/>
                  </a:lnTo>
                  <a:lnTo>
                    <a:pt x="2460" y="114"/>
                  </a:lnTo>
                  <a:lnTo>
                    <a:pt x="2460" y="106"/>
                  </a:lnTo>
                  <a:lnTo>
                    <a:pt x="2460" y="72"/>
                  </a:lnTo>
                  <a:lnTo>
                    <a:pt x="2460" y="72"/>
                  </a:lnTo>
                  <a:lnTo>
                    <a:pt x="2460" y="62"/>
                  </a:lnTo>
                  <a:lnTo>
                    <a:pt x="2458" y="56"/>
                  </a:lnTo>
                  <a:lnTo>
                    <a:pt x="2457" y="47"/>
                  </a:lnTo>
                  <a:lnTo>
                    <a:pt x="2455" y="40"/>
                  </a:lnTo>
                  <a:lnTo>
                    <a:pt x="2452" y="35"/>
                  </a:lnTo>
                  <a:lnTo>
                    <a:pt x="2447" y="29"/>
                  </a:lnTo>
                  <a:lnTo>
                    <a:pt x="2444" y="23"/>
                  </a:lnTo>
                  <a:lnTo>
                    <a:pt x="2438" y="19"/>
                  </a:lnTo>
                  <a:lnTo>
                    <a:pt x="2432" y="14"/>
                  </a:lnTo>
                  <a:lnTo>
                    <a:pt x="2426" y="10"/>
                  </a:lnTo>
                  <a:lnTo>
                    <a:pt x="2418" y="7"/>
                  </a:lnTo>
                  <a:lnTo>
                    <a:pt x="2410" y="5"/>
                  </a:lnTo>
                  <a:lnTo>
                    <a:pt x="2401" y="2"/>
                  </a:lnTo>
                  <a:lnTo>
                    <a:pt x="2392" y="1"/>
                  </a:lnTo>
                  <a:lnTo>
                    <a:pt x="2369" y="0"/>
                  </a:lnTo>
                  <a:lnTo>
                    <a:pt x="1984" y="0"/>
                  </a:lnTo>
                  <a:lnTo>
                    <a:pt x="1984" y="340"/>
                  </a:lnTo>
                  <a:lnTo>
                    <a:pt x="2369" y="340"/>
                  </a:lnTo>
                  <a:close/>
                  <a:moveTo>
                    <a:pt x="1705" y="0"/>
                  </a:moveTo>
                  <a:lnTo>
                    <a:pt x="1705" y="280"/>
                  </a:lnTo>
                  <a:lnTo>
                    <a:pt x="1375" y="280"/>
                  </a:lnTo>
                  <a:lnTo>
                    <a:pt x="1375" y="0"/>
                  </a:lnTo>
                  <a:lnTo>
                    <a:pt x="1312" y="0"/>
                  </a:lnTo>
                  <a:lnTo>
                    <a:pt x="1312" y="263"/>
                  </a:lnTo>
                  <a:lnTo>
                    <a:pt x="1312" y="263"/>
                  </a:lnTo>
                  <a:lnTo>
                    <a:pt x="1313" y="272"/>
                  </a:lnTo>
                  <a:lnTo>
                    <a:pt x="1314" y="280"/>
                  </a:lnTo>
                  <a:lnTo>
                    <a:pt x="1315" y="288"/>
                  </a:lnTo>
                  <a:lnTo>
                    <a:pt x="1317" y="295"/>
                  </a:lnTo>
                  <a:lnTo>
                    <a:pt x="1321" y="302"/>
                  </a:lnTo>
                  <a:lnTo>
                    <a:pt x="1324" y="308"/>
                  </a:lnTo>
                  <a:lnTo>
                    <a:pt x="1329" y="315"/>
                  </a:lnTo>
                  <a:lnTo>
                    <a:pt x="1333" y="319"/>
                  </a:lnTo>
                  <a:lnTo>
                    <a:pt x="1339" y="324"/>
                  </a:lnTo>
                  <a:lnTo>
                    <a:pt x="1346" y="328"/>
                  </a:lnTo>
                  <a:lnTo>
                    <a:pt x="1352" y="332"/>
                  </a:lnTo>
                  <a:lnTo>
                    <a:pt x="1360" y="335"/>
                  </a:lnTo>
                  <a:lnTo>
                    <a:pt x="1368" y="338"/>
                  </a:lnTo>
                  <a:lnTo>
                    <a:pt x="1377" y="339"/>
                  </a:lnTo>
                  <a:lnTo>
                    <a:pt x="1387" y="340"/>
                  </a:lnTo>
                  <a:lnTo>
                    <a:pt x="1398" y="340"/>
                  </a:lnTo>
                  <a:lnTo>
                    <a:pt x="1682" y="340"/>
                  </a:lnTo>
                  <a:lnTo>
                    <a:pt x="1682" y="340"/>
                  </a:lnTo>
                  <a:lnTo>
                    <a:pt x="1692" y="340"/>
                  </a:lnTo>
                  <a:lnTo>
                    <a:pt x="1703" y="339"/>
                  </a:lnTo>
                  <a:lnTo>
                    <a:pt x="1712" y="338"/>
                  </a:lnTo>
                  <a:lnTo>
                    <a:pt x="1720" y="335"/>
                  </a:lnTo>
                  <a:lnTo>
                    <a:pt x="1727" y="332"/>
                  </a:lnTo>
                  <a:lnTo>
                    <a:pt x="1734" y="328"/>
                  </a:lnTo>
                  <a:lnTo>
                    <a:pt x="1741" y="324"/>
                  </a:lnTo>
                  <a:lnTo>
                    <a:pt x="1747" y="319"/>
                  </a:lnTo>
                  <a:lnTo>
                    <a:pt x="1751" y="315"/>
                  </a:lnTo>
                  <a:lnTo>
                    <a:pt x="1756" y="308"/>
                  </a:lnTo>
                  <a:lnTo>
                    <a:pt x="1759" y="302"/>
                  </a:lnTo>
                  <a:lnTo>
                    <a:pt x="1763" y="295"/>
                  </a:lnTo>
                  <a:lnTo>
                    <a:pt x="1765" y="288"/>
                  </a:lnTo>
                  <a:lnTo>
                    <a:pt x="1766" y="280"/>
                  </a:lnTo>
                  <a:lnTo>
                    <a:pt x="1767" y="272"/>
                  </a:lnTo>
                  <a:lnTo>
                    <a:pt x="1768" y="263"/>
                  </a:lnTo>
                  <a:lnTo>
                    <a:pt x="1768" y="0"/>
                  </a:lnTo>
                  <a:lnTo>
                    <a:pt x="1705" y="0"/>
                  </a:lnTo>
                  <a:close/>
                  <a:moveTo>
                    <a:pt x="698" y="139"/>
                  </a:moveTo>
                  <a:lnTo>
                    <a:pt x="698" y="0"/>
                  </a:lnTo>
                  <a:lnTo>
                    <a:pt x="636" y="0"/>
                  </a:lnTo>
                  <a:lnTo>
                    <a:pt x="636" y="340"/>
                  </a:lnTo>
                  <a:lnTo>
                    <a:pt x="698" y="340"/>
                  </a:lnTo>
                  <a:lnTo>
                    <a:pt x="698" y="199"/>
                  </a:lnTo>
                  <a:lnTo>
                    <a:pt x="1034" y="199"/>
                  </a:lnTo>
                  <a:lnTo>
                    <a:pt x="1034" y="340"/>
                  </a:lnTo>
                  <a:lnTo>
                    <a:pt x="1096" y="340"/>
                  </a:lnTo>
                  <a:lnTo>
                    <a:pt x="1096" y="0"/>
                  </a:lnTo>
                  <a:lnTo>
                    <a:pt x="1034" y="0"/>
                  </a:lnTo>
                  <a:lnTo>
                    <a:pt x="1034" y="139"/>
                  </a:lnTo>
                  <a:lnTo>
                    <a:pt x="698" y="139"/>
                  </a:lnTo>
                  <a:close/>
                  <a:moveTo>
                    <a:pt x="453" y="60"/>
                  </a:moveTo>
                  <a:lnTo>
                    <a:pt x="453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4" y="1"/>
                  </a:lnTo>
                  <a:lnTo>
                    <a:pt x="55" y="2"/>
                  </a:lnTo>
                  <a:lnTo>
                    <a:pt x="47" y="5"/>
                  </a:lnTo>
                  <a:lnTo>
                    <a:pt x="40" y="8"/>
                  </a:lnTo>
                  <a:lnTo>
                    <a:pt x="33" y="12"/>
                  </a:lnTo>
                  <a:lnTo>
                    <a:pt x="26" y="16"/>
                  </a:lnTo>
                  <a:lnTo>
                    <a:pt x="20" y="21"/>
                  </a:lnTo>
                  <a:lnTo>
                    <a:pt x="16" y="25"/>
                  </a:lnTo>
                  <a:lnTo>
                    <a:pt x="11" y="32"/>
                  </a:lnTo>
                  <a:lnTo>
                    <a:pt x="8" y="38"/>
                  </a:lnTo>
                  <a:lnTo>
                    <a:pt x="5" y="45"/>
                  </a:lnTo>
                  <a:lnTo>
                    <a:pt x="2" y="52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7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0" y="272"/>
                  </a:lnTo>
                  <a:lnTo>
                    <a:pt x="1" y="280"/>
                  </a:lnTo>
                  <a:lnTo>
                    <a:pt x="2" y="288"/>
                  </a:lnTo>
                  <a:lnTo>
                    <a:pt x="5" y="295"/>
                  </a:lnTo>
                  <a:lnTo>
                    <a:pt x="8" y="302"/>
                  </a:lnTo>
                  <a:lnTo>
                    <a:pt x="11" y="308"/>
                  </a:lnTo>
                  <a:lnTo>
                    <a:pt x="16" y="315"/>
                  </a:lnTo>
                  <a:lnTo>
                    <a:pt x="20" y="319"/>
                  </a:lnTo>
                  <a:lnTo>
                    <a:pt x="26" y="324"/>
                  </a:lnTo>
                  <a:lnTo>
                    <a:pt x="33" y="328"/>
                  </a:lnTo>
                  <a:lnTo>
                    <a:pt x="40" y="332"/>
                  </a:lnTo>
                  <a:lnTo>
                    <a:pt x="47" y="335"/>
                  </a:lnTo>
                  <a:lnTo>
                    <a:pt x="55" y="338"/>
                  </a:lnTo>
                  <a:lnTo>
                    <a:pt x="64" y="339"/>
                  </a:lnTo>
                  <a:lnTo>
                    <a:pt x="75" y="340"/>
                  </a:lnTo>
                  <a:lnTo>
                    <a:pt x="85" y="340"/>
                  </a:lnTo>
                  <a:lnTo>
                    <a:pt x="453" y="340"/>
                  </a:lnTo>
                  <a:lnTo>
                    <a:pt x="453" y="280"/>
                  </a:lnTo>
                  <a:lnTo>
                    <a:pt x="63" y="280"/>
                  </a:lnTo>
                  <a:lnTo>
                    <a:pt x="63" y="60"/>
                  </a:lnTo>
                  <a:lnTo>
                    <a:pt x="453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42AF54B-1467-4A43-929E-197B3E4B0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0213" y="6394450"/>
              <a:ext cx="28575" cy="30163"/>
            </a:xfrm>
            <a:custGeom>
              <a:avLst/>
              <a:gdLst>
                <a:gd name="T0" fmla="*/ 71 w 90"/>
                <a:gd name="T1" fmla="*/ 7 h 93"/>
                <a:gd name="T2" fmla="*/ 83 w 90"/>
                <a:gd name="T3" fmla="*/ 20 h 93"/>
                <a:gd name="T4" fmla="*/ 90 w 90"/>
                <a:gd name="T5" fmla="*/ 37 h 93"/>
                <a:gd name="T6" fmla="*/ 90 w 90"/>
                <a:gd name="T7" fmla="*/ 56 h 93"/>
                <a:gd name="T8" fmla="*/ 83 w 90"/>
                <a:gd name="T9" fmla="*/ 72 h 93"/>
                <a:gd name="T10" fmla="*/ 71 w 90"/>
                <a:gd name="T11" fmla="*/ 84 h 93"/>
                <a:gd name="T12" fmla="*/ 54 w 90"/>
                <a:gd name="T13" fmla="*/ 91 h 93"/>
                <a:gd name="T14" fmla="*/ 36 w 90"/>
                <a:gd name="T15" fmla="*/ 91 h 93"/>
                <a:gd name="T16" fmla="*/ 19 w 90"/>
                <a:gd name="T17" fmla="*/ 84 h 93"/>
                <a:gd name="T18" fmla="*/ 8 w 90"/>
                <a:gd name="T19" fmla="*/ 72 h 93"/>
                <a:gd name="T20" fmla="*/ 1 w 90"/>
                <a:gd name="T21" fmla="*/ 56 h 93"/>
                <a:gd name="T22" fmla="*/ 1 w 90"/>
                <a:gd name="T23" fmla="*/ 37 h 93"/>
                <a:gd name="T24" fmla="*/ 8 w 90"/>
                <a:gd name="T25" fmla="*/ 20 h 93"/>
                <a:gd name="T26" fmla="*/ 19 w 90"/>
                <a:gd name="T27" fmla="*/ 7 h 93"/>
                <a:gd name="T28" fmla="*/ 36 w 90"/>
                <a:gd name="T29" fmla="*/ 0 h 93"/>
                <a:gd name="T30" fmla="*/ 54 w 90"/>
                <a:gd name="T31" fmla="*/ 0 h 93"/>
                <a:gd name="T32" fmla="*/ 30 w 90"/>
                <a:gd name="T33" fmla="*/ 9 h 93"/>
                <a:gd name="T34" fmla="*/ 18 w 90"/>
                <a:gd name="T35" fmla="*/ 17 h 93"/>
                <a:gd name="T36" fmla="*/ 10 w 90"/>
                <a:gd name="T37" fmla="*/ 30 h 93"/>
                <a:gd name="T38" fmla="*/ 6 w 90"/>
                <a:gd name="T39" fmla="*/ 46 h 93"/>
                <a:gd name="T40" fmla="*/ 10 w 90"/>
                <a:gd name="T41" fmla="*/ 61 h 93"/>
                <a:gd name="T42" fmla="*/ 18 w 90"/>
                <a:gd name="T43" fmla="*/ 74 h 93"/>
                <a:gd name="T44" fmla="*/ 30 w 90"/>
                <a:gd name="T45" fmla="*/ 82 h 93"/>
                <a:gd name="T46" fmla="*/ 45 w 90"/>
                <a:gd name="T47" fmla="*/ 86 h 93"/>
                <a:gd name="T48" fmla="*/ 61 w 90"/>
                <a:gd name="T49" fmla="*/ 82 h 93"/>
                <a:gd name="T50" fmla="*/ 72 w 90"/>
                <a:gd name="T51" fmla="*/ 74 h 93"/>
                <a:gd name="T52" fmla="*/ 80 w 90"/>
                <a:gd name="T53" fmla="*/ 61 h 93"/>
                <a:gd name="T54" fmla="*/ 83 w 90"/>
                <a:gd name="T55" fmla="*/ 46 h 93"/>
                <a:gd name="T56" fmla="*/ 80 w 90"/>
                <a:gd name="T57" fmla="*/ 30 h 93"/>
                <a:gd name="T58" fmla="*/ 72 w 90"/>
                <a:gd name="T59" fmla="*/ 17 h 93"/>
                <a:gd name="T60" fmla="*/ 61 w 90"/>
                <a:gd name="T61" fmla="*/ 9 h 93"/>
                <a:gd name="T62" fmla="*/ 45 w 90"/>
                <a:gd name="T63" fmla="*/ 6 h 93"/>
                <a:gd name="T64" fmla="*/ 30 w 90"/>
                <a:gd name="T65" fmla="*/ 9 h 93"/>
                <a:gd name="T66" fmla="*/ 29 w 90"/>
                <a:gd name="T67" fmla="*/ 20 h 93"/>
                <a:gd name="T68" fmla="*/ 56 w 90"/>
                <a:gd name="T69" fmla="*/ 20 h 93"/>
                <a:gd name="T70" fmla="*/ 62 w 90"/>
                <a:gd name="T71" fmla="*/ 23 h 93"/>
                <a:gd name="T72" fmla="*/ 66 w 90"/>
                <a:gd name="T73" fmla="*/ 34 h 93"/>
                <a:gd name="T74" fmla="*/ 62 w 90"/>
                <a:gd name="T75" fmla="*/ 44 h 93"/>
                <a:gd name="T76" fmla="*/ 57 w 90"/>
                <a:gd name="T77" fmla="*/ 47 h 93"/>
                <a:gd name="T78" fmla="*/ 61 w 90"/>
                <a:gd name="T79" fmla="*/ 73 h 93"/>
                <a:gd name="T80" fmla="*/ 35 w 90"/>
                <a:gd name="T81" fmla="*/ 73 h 93"/>
                <a:gd name="T82" fmla="*/ 49 w 90"/>
                <a:gd name="T83" fmla="*/ 43 h 93"/>
                <a:gd name="T84" fmla="*/ 58 w 90"/>
                <a:gd name="T85" fmla="*/ 39 h 93"/>
                <a:gd name="T86" fmla="*/ 59 w 90"/>
                <a:gd name="T87" fmla="*/ 34 h 93"/>
                <a:gd name="T88" fmla="*/ 58 w 90"/>
                <a:gd name="T89" fmla="*/ 29 h 93"/>
                <a:gd name="T90" fmla="*/ 52 w 90"/>
                <a:gd name="T91" fmla="*/ 25 h 93"/>
                <a:gd name="T92" fmla="*/ 35 w 90"/>
                <a:gd name="T93" fmla="*/ 24 h 93"/>
                <a:gd name="T94" fmla="*/ 44 w 90"/>
                <a:gd name="T95" fmla="*/ 4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93">
                  <a:moveTo>
                    <a:pt x="63" y="3"/>
                  </a:moveTo>
                  <a:lnTo>
                    <a:pt x="63" y="3"/>
                  </a:lnTo>
                  <a:lnTo>
                    <a:pt x="71" y="7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83" y="20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90" y="37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90" y="56"/>
                  </a:lnTo>
                  <a:lnTo>
                    <a:pt x="87" y="65"/>
                  </a:lnTo>
                  <a:lnTo>
                    <a:pt x="87" y="65"/>
                  </a:lnTo>
                  <a:lnTo>
                    <a:pt x="83" y="72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1" y="84"/>
                  </a:lnTo>
                  <a:lnTo>
                    <a:pt x="63" y="89"/>
                  </a:lnTo>
                  <a:lnTo>
                    <a:pt x="63" y="89"/>
                  </a:lnTo>
                  <a:lnTo>
                    <a:pt x="54" y="91"/>
                  </a:lnTo>
                  <a:lnTo>
                    <a:pt x="45" y="93"/>
                  </a:lnTo>
                  <a:lnTo>
                    <a:pt x="45" y="93"/>
                  </a:lnTo>
                  <a:lnTo>
                    <a:pt x="36" y="91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19" y="84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8" y="72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1" y="5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37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8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7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63" y="3"/>
                  </a:lnTo>
                  <a:lnTo>
                    <a:pt x="63" y="3"/>
                  </a:lnTo>
                  <a:close/>
                  <a:moveTo>
                    <a:pt x="30" y="9"/>
                  </a:moveTo>
                  <a:lnTo>
                    <a:pt x="30" y="9"/>
                  </a:lnTo>
                  <a:lnTo>
                    <a:pt x="23" y="13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8" y="38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8" y="54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3" y="68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23" y="79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37" y="84"/>
                  </a:lnTo>
                  <a:lnTo>
                    <a:pt x="45" y="86"/>
                  </a:lnTo>
                  <a:lnTo>
                    <a:pt x="45" y="86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1" y="82"/>
                  </a:lnTo>
                  <a:lnTo>
                    <a:pt x="66" y="79"/>
                  </a:lnTo>
                  <a:lnTo>
                    <a:pt x="72" y="74"/>
                  </a:lnTo>
                  <a:lnTo>
                    <a:pt x="72" y="74"/>
                  </a:lnTo>
                  <a:lnTo>
                    <a:pt x="76" y="68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82" y="54"/>
                  </a:lnTo>
                  <a:lnTo>
                    <a:pt x="83" y="46"/>
                  </a:lnTo>
                  <a:lnTo>
                    <a:pt x="83" y="46"/>
                  </a:lnTo>
                  <a:lnTo>
                    <a:pt x="82" y="38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76" y="23"/>
                  </a:lnTo>
                  <a:lnTo>
                    <a:pt x="72" y="17"/>
                  </a:lnTo>
                  <a:lnTo>
                    <a:pt x="72" y="17"/>
                  </a:lnTo>
                  <a:lnTo>
                    <a:pt x="66" y="13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53" y="7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37" y="7"/>
                  </a:lnTo>
                  <a:lnTo>
                    <a:pt x="30" y="9"/>
                  </a:lnTo>
                  <a:lnTo>
                    <a:pt x="30" y="9"/>
                  </a:lnTo>
                  <a:close/>
                  <a:moveTo>
                    <a:pt x="29" y="73"/>
                  </a:moveTo>
                  <a:lnTo>
                    <a:pt x="29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56" y="20"/>
                  </a:lnTo>
                  <a:lnTo>
                    <a:pt x="59" y="21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5" y="28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5" y="40"/>
                  </a:lnTo>
                  <a:lnTo>
                    <a:pt x="65" y="40"/>
                  </a:lnTo>
                  <a:lnTo>
                    <a:pt x="62" y="44"/>
                  </a:lnTo>
                  <a:lnTo>
                    <a:pt x="62" y="44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53" y="49"/>
                  </a:lnTo>
                  <a:lnTo>
                    <a:pt x="69" y="73"/>
                  </a:lnTo>
                  <a:lnTo>
                    <a:pt x="61" y="73"/>
                  </a:lnTo>
                  <a:lnTo>
                    <a:pt x="46" y="49"/>
                  </a:lnTo>
                  <a:lnTo>
                    <a:pt x="35" y="49"/>
                  </a:lnTo>
                  <a:lnTo>
                    <a:pt x="35" y="73"/>
                  </a:lnTo>
                  <a:lnTo>
                    <a:pt x="29" y="73"/>
                  </a:lnTo>
                  <a:close/>
                  <a:moveTo>
                    <a:pt x="49" y="43"/>
                  </a:moveTo>
                  <a:lnTo>
                    <a:pt x="49" y="43"/>
                  </a:lnTo>
                  <a:lnTo>
                    <a:pt x="55" y="42"/>
                  </a:lnTo>
                  <a:lnTo>
                    <a:pt x="55" y="42"/>
                  </a:lnTo>
                  <a:lnTo>
                    <a:pt x="58" y="39"/>
                  </a:lnTo>
                  <a:lnTo>
                    <a:pt x="58" y="39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4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7" y="24"/>
                  </a:lnTo>
                  <a:lnTo>
                    <a:pt x="35" y="24"/>
                  </a:lnTo>
                  <a:lnTo>
                    <a:pt x="35" y="43"/>
                  </a:lnTo>
                  <a:lnTo>
                    <a:pt x="44" y="43"/>
                  </a:lnTo>
                  <a:lnTo>
                    <a:pt x="44" y="43"/>
                  </a:lnTo>
                  <a:lnTo>
                    <a:pt x="49" y="43"/>
                  </a:lnTo>
                  <a:lnTo>
                    <a:pt x="4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CD5E5-5AE9-4C1F-85F7-706D5ECD635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124198705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_Image" preserve="1" userDrawn="1">
  <p:cSld name="Quote_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4"/>
          <p:cNvSpPr>
            <a:spLocks noGrp="1"/>
          </p:cNvSpPr>
          <p:nvPr>
            <p:ph type="pic" sz="quarter" idx="15"/>
          </p:nvPr>
        </p:nvSpPr>
        <p:spPr bwMode="gray">
          <a:xfrm>
            <a:off x="1" y="0"/>
            <a:ext cx="12191999" cy="6858000"/>
          </a:xfrm>
          <a:solidFill>
            <a:srgbClr val="D9D9D9"/>
          </a:solidFill>
        </p:spPr>
        <p:txBody>
          <a:bodyPr lIns="0" tIns="504000" rIns="0" bIns="0" anchor="t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CL"/>
              <a:t>Click icon to add picture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181580-6AFB-498B-943B-4E6D58AE30CF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 bwMode="auto">
          <a:xfrm>
            <a:off x="695326" y="1539083"/>
            <a:ext cx="5080000" cy="174509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s-CL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3FEBBD8-D2AC-412A-A8DF-4DD49E0CC8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6" y="3603871"/>
            <a:ext cx="5080000" cy="166199"/>
          </a:xfrm>
        </p:spPr>
        <p:txBody>
          <a:bodyPr>
            <a:noAutofit/>
          </a:bodyPr>
          <a:lstStyle>
            <a:lvl1pPr marL="144000" indent="-144000">
              <a:buFontTx/>
              <a:buChar char="–"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CL"/>
              <a:t>Click to edit Master text styles</a:t>
            </a:r>
          </a:p>
        </p:txBody>
      </p:sp>
      <p:sp>
        <p:nvSpPr>
          <p:cNvPr id="14" name="Classification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9996488" y="360703"/>
            <a:ext cx="1728788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000" b="1">
                <a:solidFill>
                  <a:schemeClr val="bg1"/>
                </a:solidFill>
              </a:rPr>
              <a:t>Internal Use Only</a:t>
            </a:r>
          </a:p>
        </p:txBody>
      </p:sp>
      <p:sp>
        <p:nvSpPr>
          <p:cNvPr id="12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11099006" y="157507"/>
            <a:ext cx="626270" cy="2000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s-CL" sz="1000" b="1">
                <a:solidFill>
                  <a:schemeClr val="bg1"/>
                </a:solidFill>
              </a:rPr>
              <a:t>Status</a:t>
            </a:r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963AE4DE-C119-41AD-9443-331EC79ACD90}"/>
              </a:ext>
            </a:extLst>
          </p:cNvPr>
          <p:cNvGrpSpPr/>
          <p:nvPr userDrawn="1">
            <p:custDataLst>
              <p:tags r:id="rId4"/>
            </p:custDataLst>
          </p:nvPr>
        </p:nvGrpSpPr>
        <p:grpSpPr bwMode="black">
          <a:xfrm>
            <a:off x="696118" y="6394450"/>
            <a:ext cx="1044575" cy="107950"/>
            <a:chOff x="684213" y="6394450"/>
            <a:chExt cx="1044575" cy="107950"/>
          </a:xfrm>
          <a:solidFill>
            <a:schemeClr val="bg1"/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01EE753-829D-4AEA-9E6F-A8D35091623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684213" y="6394450"/>
              <a:ext cx="995363" cy="107950"/>
            </a:xfrm>
            <a:custGeom>
              <a:avLst/>
              <a:gdLst>
                <a:gd name="T0" fmla="*/ 3071 w 3134"/>
                <a:gd name="T1" fmla="*/ 198 h 340"/>
                <a:gd name="T2" fmla="*/ 3071 w 3134"/>
                <a:gd name="T3" fmla="*/ 140 h 340"/>
                <a:gd name="T4" fmla="*/ 3045 w 3134"/>
                <a:gd name="T5" fmla="*/ 340 h 340"/>
                <a:gd name="T6" fmla="*/ 3092 w 3134"/>
                <a:gd name="T7" fmla="*/ 333 h 340"/>
                <a:gd name="T8" fmla="*/ 3118 w 3134"/>
                <a:gd name="T9" fmla="*/ 317 h 340"/>
                <a:gd name="T10" fmla="*/ 3132 w 3134"/>
                <a:gd name="T11" fmla="*/ 293 h 340"/>
                <a:gd name="T12" fmla="*/ 3134 w 3134"/>
                <a:gd name="T13" fmla="*/ 229 h 340"/>
                <a:gd name="T14" fmla="*/ 3127 w 3134"/>
                <a:gd name="T15" fmla="*/ 208 h 340"/>
                <a:gd name="T16" fmla="*/ 3122 w 3134"/>
                <a:gd name="T17" fmla="*/ 133 h 340"/>
                <a:gd name="T18" fmla="*/ 3134 w 3134"/>
                <a:gd name="T19" fmla="*/ 106 h 340"/>
                <a:gd name="T20" fmla="*/ 3133 w 3134"/>
                <a:gd name="T21" fmla="*/ 56 h 340"/>
                <a:gd name="T22" fmla="*/ 3123 w 3134"/>
                <a:gd name="T23" fmla="*/ 29 h 340"/>
                <a:gd name="T24" fmla="*/ 3100 w 3134"/>
                <a:gd name="T25" fmla="*/ 10 h 340"/>
                <a:gd name="T26" fmla="*/ 3066 w 3134"/>
                <a:gd name="T27" fmla="*/ 1 h 340"/>
                <a:gd name="T28" fmla="*/ 3045 w 3134"/>
                <a:gd name="T29" fmla="*/ 340 h 340"/>
                <a:gd name="T30" fmla="*/ 2396 w 3134"/>
                <a:gd name="T31" fmla="*/ 198 h 340"/>
                <a:gd name="T32" fmla="*/ 2396 w 3134"/>
                <a:gd name="T33" fmla="*/ 140 h 340"/>
                <a:gd name="T34" fmla="*/ 2369 w 3134"/>
                <a:gd name="T35" fmla="*/ 340 h 340"/>
                <a:gd name="T36" fmla="*/ 2418 w 3134"/>
                <a:gd name="T37" fmla="*/ 333 h 340"/>
                <a:gd name="T38" fmla="*/ 2444 w 3134"/>
                <a:gd name="T39" fmla="*/ 317 h 340"/>
                <a:gd name="T40" fmla="*/ 2457 w 3134"/>
                <a:gd name="T41" fmla="*/ 293 h 340"/>
                <a:gd name="T42" fmla="*/ 2460 w 3134"/>
                <a:gd name="T43" fmla="*/ 229 h 340"/>
                <a:gd name="T44" fmla="*/ 2453 w 3134"/>
                <a:gd name="T45" fmla="*/ 208 h 340"/>
                <a:gd name="T46" fmla="*/ 2447 w 3134"/>
                <a:gd name="T47" fmla="*/ 133 h 340"/>
                <a:gd name="T48" fmla="*/ 2460 w 3134"/>
                <a:gd name="T49" fmla="*/ 106 h 340"/>
                <a:gd name="T50" fmla="*/ 2458 w 3134"/>
                <a:gd name="T51" fmla="*/ 56 h 340"/>
                <a:gd name="T52" fmla="*/ 2447 w 3134"/>
                <a:gd name="T53" fmla="*/ 29 h 340"/>
                <a:gd name="T54" fmla="*/ 2426 w 3134"/>
                <a:gd name="T55" fmla="*/ 10 h 340"/>
                <a:gd name="T56" fmla="*/ 2392 w 3134"/>
                <a:gd name="T57" fmla="*/ 1 h 340"/>
                <a:gd name="T58" fmla="*/ 2369 w 3134"/>
                <a:gd name="T59" fmla="*/ 340 h 340"/>
                <a:gd name="T60" fmla="*/ 1375 w 3134"/>
                <a:gd name="T61" fmla="*/ 0 h 340"/>
                <a:gd name="T62" fmla="*/ 1313 w 3134"/>
                <a:gd name="T63" fmla="*/ 272 h 340"/>
                <a:gd name="T64" fmla="*/ 1321 w 3134"/>
                <a:gd name="T65" fmla="*/ 302 h 340"/>
                <a:gd name="T66" fmla="*/ 1339 w 3134"/>
                <a:gd name="T67" fmla="*/ 324 h 340"/>
                <a:gd name="T68" fmla="*/ 1368 w 3134"/>
                <a:gd name="T69" fmla="*/ 338 h 340"/>
                <a:gd name="T70" fmla="*/ 1682 w 3134"/>
                <a:gd name="T71" fmla="*/ 340 h 340"/>
                <a:gd name="T72" fmla="*/ 1712 w 3134"/>
                <a:gd name="T73" fmla="*/ 338 h 340"/>
                <a:gd name="T74" fmla="*/ 1741 w 3134"/>
                <a:gd name="T75" fmla="*/ 324 h 340"/>
                <a:gd name="T76" fmla="*/ 1759 w 3134"/>
                <a:gd name="T77" fmla="*/ 302 h 340"/>
                <a:gd name="T78" fmla="*/ 1767 w 3134"/>
                <a:gd name="T79" fmla="*/ 272 h 340"/>
                <a:gd name="T80" fmla="*/ 698 w 3134"/>
                <a:gd name="T81" fmla="*/ 139 h 340"/>
                <a:gd name="T82" fmla="*/ 698 w 3134"/>
                <a:gd name="T83" fmla="*/ 340 h 340"/>
                <a:gd name="T84" fmla="*/ 1096 w 3134"/>
                <a:gd name="T85" fmla="*/ 340 h 340"/>
                <a:gd name="T86" fmla="*/ 698 w 3134"/>
                <a:gd name="T87" fmla="*/ 139 h 340"/>
                <a:gd name="T88" fmla="*/ 85 w 3134"/>
                <a:gd name="T89" fmla="*/ 0 h 340"/>
                <a:gd name="T90" fmla="*/ 47 w 3134"/>
                <a:gd name="T91" fmla="*/ 5 h 340"/>
                <a:gd name="T92" fmla="*/ 20 w 3134"/>
                <a:gd name="T93" fmla="*/ 21 h 340"/>
                <a:gd name="T94" fmla="*/ 5 w 3134"/>
                <a:gd name="T95" fmla="*/ 45 h 340"/>
                <a:gd name="T96" fmla="*/ 0 w 3134"/>
                <a:gd name="T97" fmla="*/ 77 h 340"/>
                <a:gd name="T98" fmla="*/ 1 w 3134"/>
                <a:gd name="T99" fmla="*/ 280 h 340"/>
                <a:gd name="T100" fmla="*/ 11 w 3134"/>
                <a:gd name="T101" fmla="*/ 308 h 340"/>
                <a:gd name="T102" fmla="*/ 33 w 3134"/>
                <a:gd name="T103" fmla="*/ 328 h 340"/>
                <a:gd name="T104" fmla="*/ 64 w 3134"/>
                <a:gd name="T105" fmla="*/ 339 h 340"/>
                <a:gd name="T106" fmla="*/ 453 w 3134"/>
                <a:gd name="T107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34" h="340">
                  <a:moveTo>
                    <a:pt x="3071" y="282"/>
                  </a:moveTo>
                  <a:lnTo>
                    <a:pt x="2722" y="282"/>
                  </a:lnTo>
                  <a:lnTo>
                    <a:pt x="2722" y="198"/>
                  </a:lnTo>
                  <a:lnTo>
                    <a:pt x="3071" y="198"/>
                  </a:lnTo>
                  <a:lnTo>
                    <a:pt x="3071" y="282"/>
                  </a:lnTo>
                  <a:close/>
                  <a:moveTo>
                    <a:pt x="2722" y="58"/>
                  </a:moveTo>
                  <a:lnTo>
                    <a:pt x="3071" y="58"/>
                  </a:lnTo>
                  <a:lnTo>
                    <a:pt x="3071" y="140"/>
                  </a:lnTo>
                  <a:lnTo>
                    <a:pt x="2722" y="140"/>
                  </a:lnTo>
                  <a:lnTo>
                    <a:pt x="2722" y="58"/>
                  </a:lnTo>
                  <a:close/>
                  <a:moveTo>
                    <a:pt x="3045" y="340"/>
                  </a:moveTo>
                  <a:lnTo>
                    <a:pt x="3045" y="340"/>
                  </a:lnTo>
                  <a:lnTo>
                    <a:pt x="3066" y="339"/>
                  </a:lnTo>
                  <a:lnTo>
                    <a:pt x="3075" y="338"/>
                  </a:lnTo>
                  <a:lnTo>
                    <a:pt x="3084" y="335"/>
                  </a:lnTo>
                  <a:lnTo>
                    <a:pt x="3092" y="333"/>
                  </a:lnTo>
                  <a:lnTo>
                    <a:pt x="3100" y="330"/>
                  </a:lnTo>
                  <a:lnTo>
                    <a:pt x="3107" y="326"/>
                  </a:lnTo>
                  <a:lnTo>
                    <a:pt x="3113" y="321"/>
                  </a:lnTo>
                  <a:lnTo>
                    <a:pt x="3118" y="317"/>
                  </a:lnTo>
                  <a:lnTo>
                    <a:pt x="3123" y="311"/>
                  </a:lnTo>
                  <a:lnTo>
                    <a:pt x="3126" y="305"/>
                  </a:lnTo>
                  <a:lnTo>
                    <a:pt x="3130" y="300"/>
                  </a:lnTo>
                  <a:lnTo>
                    <a:pt x="3132" y="293"/>
                  </a:lnTo>
                  <a:lnTo>
                    <a:pt x="3133" y="284"/>
                  </a:lnTo>
                  <a:lnTo>
                    <a:pt x="3134" y="278"/>
                  </a:lnTo>
                  <a:lnTo>
                    <a:pt x="3134" y="268"/>
                  </a:lnTo>
                  <a:lnTo>
                    <a:pt x="3134" y="229"/>
                  </a:lnTo>
                  <a:lnTo>
                    <a:pt x="3134" y="229"/>
                  </a:lnTo>
                  <a:lnTo>
                    <a:pt x="3134" y="221"/>
                  </a:lnTo>
                  <a:lnTo>
                    <a:pt x="3132" y="214"/>
                  </a:lnTo>
                  <a:lnTo>
                    <a:pt x="3127" y="208"/>
                  </a:lnTo>
                  <a:lnTo>
                    <a:pt x="3122" y="202"/>
                  </a:lnTo>
                  <a:lnTo>
                    <a:pt x="3081" y="168"/>
                  </a:lnTo>
                  <a:lnTo>
                    <a:pt x="3122" y="133"/>
                  </a:lnTo>
                  <a:lnTo>
                    <a:pt x="3122" y="133"/>
                  </a:lnTo>
                  <a:lnTo>
                    <a:pt x="3127" y="127"/>
                  </a:lnTo>
                  <a:lnTo>
                    <a:pt x="3132" y="121"/>
                  </a:lnTo>
                  <a:lnTo>
                    <a:pt x="3134" y="114"/>
                  </a:lnTo>
                  <a:lnTo>
                    <a:pt x="3134" y="106"/>
                  </a:lnTo>
                  <a:lnTo>
                    <a:pt x="3134" y="72"/>
                  </a:lnTo>
                  <a:lnTo>
                    <a:pt x="3134" y="72"/>
                  </a:lnTo>
                  <a:lnTo>
                    <a:pt x="3134" y="62"/>
                  </a:lnTo>
                  <a:lnTo>
                    <a:pt x="3133" y="56"/>
                  </a:lnTo>
                  <a:lnTo>
                    <a:pt x="3132" y="47"/>
                  </a:lnTo>
                  <a:lnTo>
                    <a:pt x="3130" y="40"/>
                  </a:lnTo>
                  <a:lnTo>
                    <a:pt x="3126" y="35"/>
                  </a:lnTo>
                  <a:lnTo>
                    <a:pt x="3123" y="29"/>
                  </a:lnTo>
                  <a:lnTo>
                    <a:pt x="3118" y="23"/>
                  </a:lnTo>
                  <a:lnTo>
                    <a:pt x="3113" y="19"/>
                  </a:lnTo>
                  <a:lnTo>
                    <a:pt x="3107" y="14"/>
                  </a:lnTo>
                  <a:lnTo>
                    <a:pt x="3100" y="10"/>
                  </a:lnTo>
                  <a:lnTo>
                    <a:pt x="3092" y="7"/>
                  </a:lnTo>
                  <a:lnTo>
                    <a:pt x="3084" y="5"/>
                  </a:lnTo>
                  <a:lnTo>
                    <a:pt x="3075" y="2"/>
                  </a:lnTo>
                  <a:lnTo>
                    <a:pt x="3066" y="1"/>
                  </a:lnTo>
                  <a:lnTo>
                    <a:pt x="3045" y="0"/>
                  </a:lnTo>
                  <a:lnTo>
                    <a:pt x="2658" y="0"/>
                  </a:lnTo>
                  <a:lnTo>
                    <a:pt x="2658" y="340"/>
                  </a:lnTo>
                  <a:lnTo>
                    <a:pt x="3045" y="340"/>
                  </a:lnTo>
                  <a:close/>
                  <a:moveTo>
                    <a:pt x="2396" y="282"/>
                  </a:moveTo>
                  <a:lnTo>
                    <a:pt x="2047" y="282"/>
                  </a:lnTo>
                  <a:lnTo>
                    <a:pt x="2047" y="198"/>
                  </a:lnTo>
                  <a:lnTo>
                    <a:pt x="2396" y="198"/>
                  </a:lnTo>
                  <a:lnTo>
                    <a:pt x="2396" y="282"/>
                  </a:lnTo>
                  <a:close/>
                  <a:moveTo>
                    <a:pt x="2047" y="58"/>
                  </a:moveTo>
                  <a:lnTo>
                    <a:pt x="2396" y="58"/>
                  </a:lnTo>
                  <a:lnTo>
                    <a:pt x="2396" y="140"/>
                  </a:lnTo>
                  <a:lnTo>
                    <a:pt x="2047" y="140"/>
                  </a:lnTo>
                  <a:lnTo>
                    <a:pt x="2047" y="58"/>
                  </a:lnTo>
                  <a:close/>
                  <a:moveTo>
                    <a:pt x="2369" y="340"/>
                  </a:moveTo>
                  <a:lnTo>
                    <a:pt x="2369" y="340"/>
                  </a:lnTo>
                  <a:lnTo>
                    <a:pt x="2392" y="339"/>
                  </a:lnTo>
                  <a:lnTo>
                    <a:pt x="2401" y="338"/>
                  </a:lnTo>
                  <a:lnTo>
                    <a:pt x="2410" y="335"/>
                  </a:lnTo>
                  <a:lnTo>
                    <a:pt x="2418" y="333"/>
                  </a:lnTo>
                  <a:lnTo>
                    <a:pt x="2426" y="330"/>
                  </a:lnTo>
                  <a:lnTo>
                    <a:pt x="2432" y="326"/>
                  </a:lnTo>
                  <a:lnTo>
                    <a:pt x="2438" y="321"/>
                  </a:lnTo>
                  <a:lnTo>
                    <a:pt x="2444" y="317"/>
                  </a:lnTo>
                  <a:lnTo>
                    <a:pt x="2447" y="311"/>
                  </a:lnTo>
                  <a:lnTo>
                    <a:pt x="2452" y="305"/>
                  </a:lnTo>
                  <a:lnTo>
                    <a:pt x="2455" y="300"/>
                  </a:lnTo>
                  <a:lnTo>
                    <a:pt x="2457" y="293"/>
                  </a:lnTo>
                  <a:lnTo>
                    <a:pt x="2458" y="284"/>
                  </a:lnTo>
                  <a:lnTo>
                    <a:pt x="2460" y="278"/>
                  </a:lnTo>
                  <a:lnTo>
                    <a:pt x="2460" y="268"/>
                  </a:lnTo>
                  <a:lnTo>
                    <a:pt x="2460" y="229"/>
                  </a:lnTo>
                  <a:lnTo>
                    <a:pt x="2460" y="229"/>
                  </a:lnTo>
                  <a:lnTo>
                    <a:pt x="2460" y="221"/>
                  </a:lnTo>
                  <a:lnTo>
                    <a:pt x="2456" y="214"/>
                  </a:lnTo>
                  <a:lnTo>
                    <a:pt x="2453" y="208"/>
                  </a:lnTo>
                  <a:lnTo>
                    <a:pt x="2447" y="202"/>
                  </a:lnTo>
                  <a:lnTo>
                    <a:pt x="2406" y="168"/>
                  </a:lnTo>
                  <a:lnTo>
                    <a:pt x="2447" y="133"/>
                  </a:lnTo>
                  <a:lnTo>
                    <a:pt x="2447" y="133"/>
                  </a:lnTo>
                  <a:lnTo>
                    <a:pt x="2453" y="127"/>
                  </a:lnTo>
                  <a:lnTo>
                    <a:pt x="2456" y="121"/>
                  </a:lnTo>
                  <a:lnTo>
                    <a:pt x="2460" y="114"/>
                  </a:lnTo>
                  <a:lnTo>
                    <a:pt x="2460" y="106"/>
                  </a:lnTo>
                  <a:lnTo>
                    <a:pt x="2460" y="72"/>
                  </a:lnTo>
                  <a:lnTo>
                    <a:pt x="2460" y="72"/>
                  </a:lnTo>
                  <a:lnTo>
                    <a:pt x="2460" y="62"/>
                  </a:lnTo>
                  <a:lnTo>
                    <a:pt x="2458" y="56"/>
                  </a:lnTo>
                  <a:lnTo>
                    <a:pt x="2457" y="47"/>
                  </a:lnTo>
                  <a:lnTo>
                    <a:pt x="2455" y="40"/>
                  </a:lnTo>
                  <a:lnTo>
                    <a:pt x="2452" y="35"/>
                  </a:lnTo>
                  <a:lnTo>
                    <a:pt x="2447" y="29"/>
                  </a:lnTo>
                  <a:lnTo>
                    <a:pt x="2444" y="23"/>
                  </a:lnTo>
                  <a:lnTo>
                    <a:pt x="2438" y="19"/>
                  </a:lnTo>
                  <a:lnTo>
                    <a:pt x="2432" y="14"/>
                  </a:lnTo>
                  <a:lnTo>
                    <a:pt x="2426" y="10"/>
                  </a:lnTo>
                  <a:lnTo>
                    <a:pt x="2418" y="7"/>
                  </a:lnTo>
                  <a:lnTo>
                    <a:pt x="2410" y="5"/>
                  </a:lnTo>
                  <a:lnTo>
                    <a:pt x="2401" y="2"/>
                  </a:lnTo>
                  <a:lnTo>
                    <a:pt x="2392" y="1"/>
                  </a:lnTo>
                  <a:lnTo>
                    <a:pt x="2369" y="0"/>
                  </a:lnTo>
                  <a:lnTo>
                    <a:pt x="1984" y="0"/>
                  </a:lnTo>
                  <a:lnTo>
                    <a:pt x="1984" y="340"/>
                  </a:lnTo>
                  <a:lnTo>
                    <a:pt x="2369" y="340"/>
                  </a:lnTo>
                  <a:close/>
                  <a:moveTo>
                    <a:pt x="1705" y="0"/>
                  </a:moveTo>
                  <a:lnTo>
                    <a:pt x="1705" y="280"/>
                  </a:lnTo>
                  <a:lnTo>
                    <a:pt x="1375" y="280"/>
                  </a:lnTo>
                  <a:lnTo>
                    <a:pt x="1375" y="0"/>
                  </a:lnTo>
                  <a:lnTo>
                    <a:pt x="1312" y="0"/>
                  </a:lnTo>
                  <a:lnTo>
                    <a:pt x="1312" y="263"/>
                  </a:lnTo>
                  <a:lnTo>
                    <a:pt x="1312" y="263"/>
                  </a:lnTo>
                  <a:lnTo>
                    <a:pt x="1313" y="272"/>
                  </a:lnTo>
                  <a:lnTo>
                    <a:pt x="1314" y="280"/>
                  </a:lnTo>
                  <a:lnTo>
                    <a:pt x="1315" y="288"/>
                  </a:lnTo>
                  <a:lnTo>
                    <a:pt x="1317" y="295"/>
                  </a:lnTo>
                  <a:lnTo>
                    <a:pt x="1321" y="302"/>
                  </a:lnTo>
                  <a:lnTo>
                    <a:pt x="1324" y="308"/>
                  </a:lnTo>
                  <a:lnTo>
                    <a:pt x="1329" y="315"/>
                  </a:lnTo>
                  <a:lnTo>
                    <a:pt x="1333" y="319"/>
                  </a:lnTo>
                  <a:lnTo>
                    <a:pt x="1339" y="324"/>
                  </a:lnTo>
                  <a:lnTo>
                    <a:pt x="1346" y="328"/>
                  </a:lnTo>
                  <a:lnTo>
                    <a:pt x="1352" y="332"/>
                  </a:lnTo>
                  <a:lnTo>
                    <a:pt x="1360" y="335"/>
                  </a:lnTo>
                  <a:lnTo>
                    <a:pt x="1368" y="338"/>
                  </a:lnTo>
                  <a:lnTo>
                    <a:pt x="1377" y="339"/>
                  </a:lnTo>
                  <a:lnTo>
                    <a:pt x="1387" y="340"/>
                  </a:lnTo>
                  <a:lnTo>
                    <a:pt x="1398" y="340"/>
                  </a:lnTo>
                  <a:lnTo>
                    <a:pt x="1682" y="340"/>
                  </a:lnTo>
                  <a:lnTo>
                    <a:pt x="1682" y="340"/>
                  </a:lnTo>
                  <a:lnTo>
                    <a:pt x="1692" y="340"/>
                  </a:lnTo>
                  <a:lnTo>
                    <a:pt x="1703" y="339"/>
                  </a:lnTo>
                  <a:lnTo>
                    <a:pt x="1712" y="338"/>
                  </a:lnTo>
                  <a:lnTo>
                    <a:pt x="1720" y="335"/>
                  </a:lnTo>
                  <a:lnTo>
                    <a:pt x="1727" y="332"/>
                  </a:lnTo>
                  <a:lnTo>
                    <a:pt x="1734" y="328"/>
                  </a:lnTo>
                  <a:lnTo>
                    <a:pt x="1741" y="324"/>
                  </a:lnTo>
                  <a:lnTo>
                    <a:pt x="1747" y="319"/>
                  </a:lnTo>
                  <a:lnTo>
                    <a:pt x="1751" y="315"/>
                  </a:lnTo>
                  <a:lnTo>
                    <a:pt x="1756" y="308"/>
                  </a:lnTo>
                  <a:lnTo>
                    <a:pt x="1759" y="302"/>
                  </a:lnTo>
                  <a:lnTo>
                    <a:pt x="1763" y="295"/>
                  </a:lnTo>
                  <a:lnTo>
                    <a:pt x="1765" y="288"/>
                  </a:lnTo>
                  <a:lnTo>
                    <a:pt x="1766" y="280"/>
                  </a:lnTo>
                  <a:lnTo>
                    <a:pt x="1767" y="272"/>
                  </a:lnTo>
                  <a:lnTo>
                    <a:pt x="1768" y="263"/>
                  </a:lnTo>
                  <a:lnTo>
                    <a:pt x="1768" y="0"/>
                  </a:lnTo>
                  <a:lnTo>
                    <a:pt x="1705" y="0"/>
                  </a:lnTo>
                  <a:close/>
                  <a:moveTo>
                    <a:pt x="698" y="139"/>
                  </a:moveTo>
                  <a:lnTo>
                    <a:pt x="698" y="0"/>
                  </a:lnTo>
                  <a:lnTo>
                    <a:pt x="636" y="0"/>
                  </a:lnTo>
                  <a:lnTo>
                    <a:pt x="636" y="340"/>
                  </a:lnTo>
                  <a:lnTo>
                    <a:pt x="698" y="340"/>
                  </a:lnTo>
                  <a:lnTo>
                    <a:pt x="698" y="199"/>
                  </a:lnTo>
                  <a:lnTo>
                    <a:pt x="1034" y="199"/>
                  </a:lnTo>
                  <a:lnTo>
                    <a:pt x="1034" y="340"/>
                  </a:lnTo>
                  <a:lnTo>
                    <a:pt x="1096" y="340"/>
                  </a:lnTo>
                  <a:lnTo>
                    <a:pt x="1096" y="0"/>
                  </a:lnTo>
                  <a:lnTo>
                    <a:pt x="1034" y="0"/>
                  </a:lnTo>
                  <a:lnTo>
                    <a:pt x="1034" y="139"/>
                  </a:lnTo>
                  <a:lnTo>
                    <a:pt x="698" y="139"/>
                  </a:lnTo>
                  <a:close/>
                  <a:moveTo>
                    <a:pt x="453" y="60"/>
                  </a:moveTo>
                  <a:lnTo>
                    <a:pt x="453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4" y="1"/>
                  </a:lnTo>
                  <a:lnTo>
                    <a:pt x="55" y="2"/>
                  </a:lnTo>
                  <a:lnTo>
                    <a:pt x="47" y="5"/>
                  </a:lnTo>
                  <a:lnTo>
                    <a:pt x="40" y="8"/>
                  </a:lnTo>
                  <a:lnTo>
                    <a:pt x="33" y="12"/>
                  </a:lnTo>
                  <a:lnTo>
                    <a:pt x="26" y="16"/>
                  </a:lnTo>
                  <a:lnTo>
                    <a:pt x="20" y="21"/>
                  </a:lnTo>
                  <a:lnTo>
                    <a:pt x="16" y="25"/>
                  </a:lnTo>
                  <a:lnTo>
                    <a:pt x="11" y="32"/>
                  </a:lnTo>
                  <a:lnTo>
                    <a:pt x="8" y="38"/>
                  </a:lnTo>
                  <a:lnTo>
                    <a:pt x="5" y="45"/>
                  </a:lnTo>
                  <a:lnTo>
                    <a:pt x="2" y="52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7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0" y="272"/>
                  </a:lnTo>
                  <a:lnTo>
                    <a:pt x="1" y="280"/>
                  </a:lnTo>
                  <a:lnTo>
                    <a:pt x="2" y="288"/>
                  </a:lnTo>
                  <a:lnTo>
                    <a:pt x="5" y="295"/>
                  </a:lnTo>
                  <a:lnTo>
                    <a:pt x="8" y="302"/>
                  </a:lnTo>
                  <a:lnTo>
                    <a:pt x="11" y="308"/>
                  </a:lnTo>
                  <a:lnTo>
                    <a:pt x="16" y="315"/>
                  </a:lnTo>
                  <a:lnTo>
                    <a:pt x="20" y="319"/>
                  </a:lnTo>
                  <a:lnTo>
                    <a:pt x="26" y="324"/>
                  </a:lnTo>
                  <a:lnTo>
                    <a:pt x="33" y="328"/>
                  </a:lnTo>
                  <a:lnTo>
                    <a:pt x="40" y="332"/>
                  </a:lnTo>
                  <a:lnTo>
                    <a:pt x="47" y="335"/>
                  </a:lnTo>
                  <a:lnTo>
                    <a:pt x="55" y="338"/>
                  </a:lnTo>
                  <a:lnTo>
                    <a:pt x="64" y="339"/>
                  </a:lnTo>
                  <a:lnTo>
                    <a:pt x="75" y="340"/>
                  </a:lnTo>
                  <a:lnTo>
                    <a:pt x="85" y="340"/>
                  </a:lnTo>
                  <a:lnTo>
                    <a:pt x="453" y="340"/>
                  </a:lnTo>
                  <a:lnTo>
                    <a:pt x="453" y="280"/>
                  </a:lnTo>
                  <a:lnTo>
                    <a:pt x="63" y="280"/>
                  </a:lnTo>
                  <a:lnTo>
                    <a:pt x="63" y="60"/>
                  </a:lnTo>
                  <a:lnTo>
                    <a:pt x="453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011AD791-094B-450E-B2BA-9DA521EFA80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700213" y="6394450"/>
              <a:ext cx="28575" cy="30163"/>
            </a:xfrm>
            <a:custGeom>
              <a:avLst/>
              <a:gdLst>
                <a:gd name="T0" fmla="*/ 71 w 90"/>
                <a:gd name="T1" fmla="*/ 7 h 93"/>
                <a:gd name="T2" fmla="*/ 83 w 90"/>
                <a:gd name="T3" fmla="*/ 20 h 93"/>
                <a:gd name="T4" fmla="*/ 90 w 90"/>
                <a:gd name="T5" fmla="*/ 37 h 93"/>
                <a:gd name="T6" fmla="*/ 90 w 90"/>
                <a:gd name="T7" fmla="*/ 56 h 93"/>
                <a:gd name="T8" fmla="*/ 83 w 90"/>
                <a:gd name="T9" fmla="*/ 72 h 93"/>
                <a:gd name="T10" fmla="*/ 71 w 90"/>
                <a:gd name="T11" fmla="*/ 84 h 93"/>
                <a:gd name="T12" fmla="*/ 54 w 90"/>
                <a:gd name="T13" fmla="*/ 91 h 93"/>
                <a:gd name="T14" fmla="*/ 36 w 90"/>
                <a:gd name="T15" fmla="*/ 91 h 93"/>
                <a:gd name="T16" fmla="*/ 19 w 90"/>
                <a:gd name="T17" fmla="*/ 84 h 93"/>
                <a:gd name="T18" fmla="*/ 8 w 90"/>
                <a:gd name="T19" fmla="*/ 72 h 93"/>
                <a:gd name="T20" fmla="*/ 1 w 90"/>
                <a:gd name="T21" fmla="*/ 56 h 93"/>
                <a:gd name="T22" fmla="*/ 1 w 90"/>
                <a:gd name="T23" fmla="*/ 37 h 93"/>
                <a:gd name="T24" fmla="*/ 8 w 90"/>
                <a:gd name="T25" fmla="*/ 20 h 93"/>
                <a:gd name="T26" fmla="*/ 19 w 90"/>
                <a:gd name="T27" fmla="*/ 7 h 93"/>
                <a:gd name="T28" fmla="*/ 36 w 90"/>
                <a:gd name="T29" fmla="*/ 0 h 93"/>
                <a:gd name="T30" fmla="*/ 54 w 90"/>
                <a:gd name="T31" fmla="*/ 0 h 93"/>
                <a:gd name="T32" fmla="*/ 30 w 90"/>
                <a:gd name="T33" fmla="*/ 9 h 93"/>
                <a:gd name="T34" fmla="*/ 18 w 90"/>
                <a:gd name="T35" fmla="*/ 17 h 93"/>
                <a:gd name="T36" fmla="*/ 10 w 90"/>
                <a:gd name="T37" fmla="*/ 30 h 93"/>
                <a:gd name="T38" fmla="*/ 6 w 90"/>
                <a:gd name="T39" fmla="*/ 46 h 93"/>
                <a:gd name="T40" fmla="*/ 10 w 90"/>
                <a:gd name="T41" fmla="*/ 61 h 93"/>
                <a:gd name="T42" fmla="*/ 18 w 90"/>
                <a:gd name="T43" fmla="*/ 74 h 93"/>
                <a:gd name="T44" fmla="*/ 30 w 90"/>
                <a:gd name="T45" fmla="*/ 82 h 93"/>
                <a:gd name="T46" fmla="*/ 45 w 90"/>
                <a:gd name="T47" fmla="*/ 86 h 93"/>
                <a:gd name="T48" fmla="*/ 61 w 90"/>
                <a:gd name="T49" fmla="*/ 82 h 93"/>
                <a:gd name="T50" fmla="*/ 72 w 90"/>
                <a:gd name="T51" fmla="*/ 74 h 93"/>
                <a:gd name="T52" fmla="*/ 80 w 90"/>
                <a:gd name="T53" fmla="*/ 61 h 93"/>
                <a:gd name="T54" fmla="*/ 83 w 90"/>
                <a:gd name="T55" fmla="*/ 46 h 93"/>
                <a:gd name="T56" fmla="*/ 80 w 90"/>
                <a:gd name="T57" fmla="*/ 30 h 93"/>
                <a:gd name="T58" fmla="*/ 72 w 90"/>
                <a:gd name="T59" fmla="*/ 17 h 93"/>
                <a:gd name="T60" fmla="*/ 61 w 90"/>
                <a:gd name="T61" fmla="*/ 9 h 93"/>
                <a:gd name="T62" fmla="*/ 45 w 90"/>
                <a:gd name="T63" fmla="*/ 6 h 93"/>
                <a:gd name="T64" fmla="*/ 30 w 90"/>
                <a:gd name="T65" fmla="*/ 9 h 93"/>
                <a:gd name="T66" fmla="*/ 29 w 90"/>
                <a:gd name="T67" fmla="*/ 20 h 93"/>
                <a:gd name="T68" fmla="*/ 56 w 90"/>
                <a:gd name="T69" fmla="*/ 20 h 93"/>
                <a:gd name="T70" fmla="*/ 62 w 90"/>
                <a:gd name="T71" fmla="*/ 23 h 93"/>
                <a:gd name="T72" fmla="*/ 66 w 90"/>
                <a:gd name="T73" fmla="*/ 34 h 93"/>
                <a:gd name="T74" fmla="*/ 62 w 90"/>
                <a:gd name="T75" fmla="*/ 44 h 93"/>
                <a:gd name="T76" fmla="*/ 57 w 90"/>
                <a:gd name="T77" fmla="*/ 47 h 93"/>
                <a:gd name="T78" fmla="*/ 61 w 90"/>
                <a:gd name="T79" fmla="*/ 73 h 93"/>
                <a:gd name="T80" fmla="*/ 35 w 90"/>
                <a:gd name="T81" fmla="*/ 73 h 93"/>
                <a:gd name="T82" fmla="*/ 49 w 90"/>
                <a:gd name="T83" fmla="*/ 43 h 93"/>
                <a:gd name="T84" fmla="*/ 58 w 90"/>
                <a:gd name="T85" fmla="*/ 39 h 93"/>
                <a:gd name="T86" fmla="*/ 59 w 90"/>
                <a:gd name="T87" fmla="*/ 34 h 93"/>
                <a:gd name="T88" fmla="*/ 58 w 90"/>
                <a:gd name="T89" fmla="*/ 29 h 93"/>
                <a:gd name="T90" fmla="*/ 52 w 90"/>
                <a:gd name="T91" fmla="*/ 25 h 93"/>
                <a:gd name="T92" fmla="*/ 35 w 90"/>
                <a:gd name="T93" fmla="*/ 24 h 93"/>
                <a:gd name="T94" fmla="*/ 44 w 90"/>
                <a:gd name="T95" fmla="*/ 4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93">
                  <a:moveTo>
                    <a:pt x="63" y="3"/>
                  </a:moveTo>
                  <a:lnTo>
                    <a:pt x="63" y="3"/>
                  </a:lnTo>
                  <a:lnTo>
                    <a:pt x="71" y="7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83" y="20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90" y="37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90" y="56"/>
                  </a:lnTo>
                  <a:lnTo>
                    <a:pt x="87" y="65"/>
                  </a:lnTo>
                  <a:lnTo>
                    <a:pt x="87" y="65"/>
                  </a:lnTo>
                  <a:lnTo>
                    <a:pt x="83" y="72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1" y="84"/>
                  </a:lnTo>
                  <a:lnTo>
                    <a:pt x="63" y="89"/>
                  </a:lnTo>
                  <a:lnTo>
                    <a:pt x="63" y="89"/>
                  </a:lnTo>
                  <a:lnTo>
                    <a:pt x="54" y="91"/>
                  </a:lnTo>
                  <a:lnTo>
                    <a:pt x="45" y="93"/>
                  </a:lnTo>
                  <a:lnTo>
                    <a:pt x="45" y="93"/>
                  </a:lnTo>
                  <a:lnTo>
                    <a:pt x="36" y="91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19" y="84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8" y="72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1" y="5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37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8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7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63" y="3"/>
                  </a:lnTo>
                  <a:lnTo>
                    <a:pt x="63" y="3"/>
                  </a:lnTo>
                  <a:close/>
                  <a:moveTo>
                    <a:pt x="30" y="9"/>
                  </a:moveTo>
                  <a:lnTo>
                    <a:pt x="30" y="9"/>
                  </a:lnTo>
                  <a:lnTo>
                    <a:pt x="23" y="13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8" y="38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8" y="54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3" y="68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23" y="79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37" y="84"/>
                  </a:lnTo>
                  <a:lnTo>
                    <a:pt x="45" y="86"/>
                  </a:lnTo>
                  <a:lnTo>
                    <a:pt x="45" y="86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1" y="82"/>
                  </a:lnTo>
                  <a:lnTo>
                    <a:pt x="66" y="79"/>
                  </a:lnTo>
                  <a:lnTo>
                    <a:pt x="72" y="74"/>
                  </a:lnTo>
                  <a:lnTo>
                    <a:pt x="72" y="74"/>
                  </a:lnTo>
                  <a:lnTo>
                    <a:pt x="76" y="68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82" y="54"/>
                  </a:lnTo>
                  <a:lnTo>
                    <a:pt x="83" y="46"/>
                  </a:lnTo>
                  <a:lnTo>
                    <a:pt x="83" y="46"/>
                  </a:lnTo>
                  <a:lnTo>
                    <a:pt x="82" y="38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76" y="23"/>
                  </a:lnTo>
                  <a:lnTo>
                    <a:pt x="72" y="17"/>
                  </a:lnTo>
                  <a:lnTo>
                    <a:pt x="72" y="17"/>
                  </a:lnTo>
                  <a:lnTo>
                    <a:pt x="66" y="13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53" y="7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37" y="7"/>
                  </a:lnTo>
                  <a:lnTo>
                    <a:pt x="30" y="9"/>
                  </a:lnTo>
                  <a:lnTo>
                    <a:pt x="30" y="9"/>
                  </a:lnTo>
                  <a:close/>
                  <a:moveTo>
                    <a:pt x="29" y="73"/>
                  </a:moveTo>
                  <a:lnTo>
                    <a:pt x="29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56" y="20"/>
                  </a:lnTo>
                  <a:lnTo>
                    <a:pt x="59" y="21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5" y="28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5" y="40"/>
                  </a:lnTo>
                  <a:lnTo>
                    <a:pt x="65" y="40"/>
                  </a:lnTo>
                  <a:lnTo>
                    <a:pt x="62" y="44"/>
                  </a:lnTo>
                  <a:lnTo>
                    <a:pt x="62" y="44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53" y="49"/>
                  </a:lnTo>
                  <a:lnTo>
                    <a:pt x="69" y="73"/>
                  </a:lnTo>
                  <a:lnTo>
                    <a:pt x="61" y="73"/>
                  </a:lnTo>
                  <a:lnTo>
                    <a:pt x="46" y="49"/>
                  </a:lnTo>
                  <a:lnTo>
                    <a:pt x="35" y="49"/>
                  </a:lnTo>
                  <a:lnTo>
                    <a:pt x="35" y="73"/>
                  </a:lnTo>
                  <a:lnTo>
                    <a:pt x="29" y="73"/>
                  </a:lnTo>
                  <a:close/>
                  <a:moveTo>
                    <a:pt x="49" y="43"/>
                  </a:moveTo>
                  <a:lnTo>
                    <a:pt x="49" y="43"/>
                  </a:lnTo>
                  <a:lnTo>
                    <a:pt x="55" y="42"/>
                  </a:lnTo>
                  <a:lnTo>
                    <a:pt x="55" y="42"/>
                  </a:lnTo>
                  <a:lnTo>
                    <a:pt x="58" y="39"/>
                  </a:lnTo>
                  <a:lnTo>
                    <a:pt x="58" y="39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4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7" y="24"/>
                  </a:lnTo>
                  <a:lnTo>
                    <a:pt x="35" y="24"/>
                  </a:lnTo>
                  <a:lnTo>
                    <a:pt x="35" y="43"/>
                  </a:lnTo>
                  <a:lnTo>
                    <a:pt x="44" y="43"/>
                  </a:lnTo>
                  <a:lnTo>
                    <a:pt x="44" y="43"/>
                  </a:lnTo>
                  <a:lnTo>
                    <a:pt x="49" y="43"/>
                  </a:lnTo>
                  <a:lnTo>
                    <a:pt x="4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A3AE0-FE26-41C3-87C1-82F81B1E409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100205580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6" y="360703"/>
            <a:ext cx="8091704" cy="88947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326" y="1512097"/>
            <a:ext cx="10881774" cy="46759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s-CL"/>
              <a:t>Click to edit Master text styles</a:t>
            </a:r>
          </a:p>
          <a:p>
            <a:pPr lvl="1"/>
            <a:r>
              <a:rPr lang="es-CL"/>
              <a:t>Second level</a:t>
            </a:r>
          </a:p>
          <a:p>
            <a:pPr lvl="2"/>
            <a:r>
              <a:rPr lang="es-CL"/>
              <a:t>Third level</a:t>
            </a:r>
          </a:p>
          <a:p>
            <a:pPr lvl="3"/>
            <a:r>
              <a:rPr lang="es-CL"/>
              <a:t>Fourth level</a:t>
            </a:r>
          </a:p>
          <a:p>
            <a:pPr lvl="4"/>
            <a:r>
              <a:rPr lang="es-CL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43529" y="6388958"/>
            <a:ext cx="5943500" cy="138499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s-CL"/>
              <a:t>May 9, 2023 | EEBB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27594" y="6388958"/>
            <a:ext cx="496885" cy="1384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B441B5A-AD14-4135-89B1-8F68CDA1CFE3}" type="slidenum">
              <a:rPr lang="es-CL" smtClean="0"/>
              <a:pPr/>
              <a:t>‹Nº›</a:t>
            </a:fld>
            <a:r>
              <a:rPr lang="es-CL"/>
              <a:t>/25</a:t>
            </a:r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>
          <a:xfrm>
            <a:off x="695324" y="1348849"/>
            <a:ext cx="110299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lassification" hidden="1"/>
          <p:cNvSpPr txBox="1"/>
          <p:nvPr userDrawn="1">
            <p:custDataLst>
              <p:tags r:id="rId32"/>
            </p:custDataLst>
          </p:nvPr>
        </p:nvSpPr>
        <p:spPr>
          <a:xfrm>
            <a:off x="10721796" y="360703"/>
            <a:ext cx="100348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CL" sz="1000" b="1">
                <a:solidFill>
                  <a:schemeClr val="tx1"/>
                </a:solidFill>
              </a:rPr>
              <a:t>Internal Use Only</a:t>
            </a:r>
          </a:p>
        </p:txBody>
      </p:sp>
      <p:sp>
        <p:nvSpPr>
          <p:cNvPr id="14" name="Status" hidden="1"/>
          <p:cNvSpPr txBox="1">
            <a:spLocks/>
          </p:cNvSpPr>
          <p:nvPr userDrawn="1">
            <p:custDataLst>
              <p:tags r:id="rId33"/>
            </p:custDataLst>
          </p:nvPr>
        </p:nvSpPr>
        <p:spPr>
          <a:xfrm>
            <a:off x="11361395" y="157507"/>
            <a:ext cx="3638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CL" sz="1000" b="1">
                <a:solidFill>
                  <a:schemeClr val="tx1"/>
                </a:solidFill>
              </a:rPr>
              <a:t>Status</a:t>
            </a: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13AAE040-EC12-4E65-8A8D-8A216008B8D4}"/>
              </a:ext>
            </a:extLst>
          </p:cNvPr>
          <p:cNvGrpSpPr/>
          <p:nvPr userDrawn="1">
            <p:custDataLst>
              <p:tags r:id="rId34"/>
            </p:custDataLst>
          </p:nvPr>
        </p:nvGrpSpPr>
        <p:grpSpPr bwMode="gray">
          <a:xfrm>
            <a:off x="696118" y="6394450"/>
            <a:ext cx="1044575" cy="107950"/>
            <a:chOff x="684213" y="6394450"/>
            <a:chExt cx="1044575" cy="107950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58D28DC0-4106-4D90-89C4-C051B930166B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684213" y="6394450"/>
              <a:ext cx="995363" cy="107950"/>
            </a:xfrm>
            <a:custGeom>
              <a:avLst/>
              <a:gdLst>
                <a:gd name="T0" fmla="*/ 3071 w 3134"/>
                <a:gd name="T1" fmla="*/ 198 h 340"/>
                <a:gd name="T2" fmla="*/ 3071 w 3134"/>
                <a:gd name="T3" fmla="*/ 140 h 340"/>
                <a:gd name="T4" fmla="*/ 3045 w 3134"/>
                <a:gd name="T5" fmla="*/ 340 h 340"/>
                <a:gd name="T6" fmla="*/ 3092 w 3134"/>
                <a:gd name="T7" fmla="*/ 333 h 340"/>
                <a:gd name="T8" fmla="*/ 3118 w 3134"/>
                <a:gd name="T9" fmla="*/ 317 h 340"/>
                <a:gd name="T10" fmla="*/ 3132 w 3134"/>
                <a:gd name="T11" fmla="*/ 293 h 340"/>
                <a:gd name="T12" fmla="*/ 3134 w 3134"/>
                <a:gd name="T13" fmla="*/ 229 h 340"/>
                <a:gd name="T14" fmla="*/ 3127 w 3134"/>
                <a:gd name="T15" fmla="*/ 208 h 340"/>
                <a:gd name="T16" fmla="*/ 3122 w 3134"/>
                <a:gd name="T17" fmla="*/ 133 h 340"/>
                <a:gd name="T18" fmla="*/ 3134 w 3134"/>
                <a:gd name="T19" fmla="*/ 106 h 340"/>
                <a:gd name="T20" fmla="*/ 3133 w 3134"/>
                <a:gd name="T21" fmla="*/ 56 h 340"/>
                <a:gd name="T22" fmla="*/ 3123 w 3134"/>
                <a:gd name="T23" fmla="*/ 29 h 340"/>
                <a:gd name="T24" fmla="*/ 3100 w 3134"/>
                <a:gd name="T25" fmla="*/ 10 h 340"/>
                <a:gd name="T26" fmla="*/ 3066 w 3134"/>
                <a:gd name="T27" fmla="*/ 1 h 340"/>
                <a:gd name="T28" fmla="*/ 3045 w 3134"/>
                <a:gd name="T29" fmla="*/ 340 h 340"/>
                <a:gd name="T30" fmla="*/ 2396 w 3134"/>
                <a:gd name="T31" fmla="*/ 198 h 340"/>
                <a:gd name="T32" fmla="*/ 2396 w 3134"/>
                <a:gd name="T33" fmla="*/ 140 h 340"/>
                <a:gd name="T34" fmla="*/ 2369 w 3134"/>
                <a:gd name="T35" fmla="*/ 340 h 340"/>
                <a:gd name="T36" fmla="*/ 2418 w 3134"/>
                <a:gd name="T37" fmla="*/ 333 h 340"/>
                <a:gd name="T38" fmla="*/ 2444 w 3134"/>
                <a:gd name="T39" fmla="*/ 317 h 340"/>
                <a:gd name="T40" fmla="*/ 2457 w 3134"/>
                <a:gd name="T41" fmla="*/ 293 h 340"/>
                <a:gd name="T42" fmla="*/ 2460 w 3134"/>
                <a:gd name="T43" fmla="*/ 229 h 340"/>
                <a:gd name="T44" fmla="*/ 2453 w 3134"/>
                <a:gd name="T45" fmla="*/ 208 h 340"/>
                <a:gd name="T46" fmla="*/ 2447 w 3134"/>
                <a:gd name="T47" fmla="*/ 133 h 340"/>
                <a:gd name="T48" fmla="*/ 2460 w 3134"/>
                <a:gd name="T49" fmla="*/ 106 h 340"/>
                <a:gd name="T50" fmla="*/ 2458 w 3134"/>
                <a:gd name="T51" fmla="*/ 56 h 340"/>
                <a:gd name="T52" fmla="*/ 2447 w 3134"/>
                <a:gd name="T53" fmla="*/ 29 h 340"/>
                <a:gd name="T54" fmla="*/ 2426 w 3134"/>
                <a:gd name="T55" fmla="*/ 10 h 340"/>
                <a:gd name="T56" fmla="*/ 2392 w 3134"/>
                <a:gd name="T57" fmla="*/ 1 h 340"/>
                <a:gd name="T58" fmla="*/ 2369 w 3134"/>
                <a:gd name="T59" fmla="*/ 340 h 340"/>
                <a:gd name="T60" fmla="*/ 1375 w 3134"/>
                <a:gd name="T61" fmla="*/ 0 h 340"/>
                <a:gd name="T62" fmla="*/ 1313 w 3134"/>
                <a:gd name="T63" fmla="*/ 272 h 340"/>
                <a:gd name="T64" fmla="*/ 1321 w 3134"/>
                <a:gd name="T65" fmla="*/ 302 h 340"/>
                <a:gd name="T66" fmla="*/ 1339 w 3134"/>
                <a:gd name="T67" fmla="*/ 324 h 340"/>
                <a:gd name="T68" fmla="*/ 1368 w 3134"/>
                <a:gd name="T69" fmla="*/ 338 h 340"/>
                <a:gd name="T70" fmla="*/ 1682 w 3134"/>
                <a:gd name="T71" fmla="*/ 340 h 340"/>
                <a:gd name="T72" fmla="*/ 1712 w 3134"/>
                <a:gd name="T73" fmla="*/ 338 h 340"/>
                <a:gd name="T74" fmla="*/ 1741 w 3134"/>
                <a:gd name="T75" fmla="*/ 324 h 340"/>
                <a:gd name="T76" fmla="*/ 1759 w 3134"/>
                <a:gd name="T77" fmla="*/ 302 h 340"/>
                <a:gd name="T78" fmla="*/ 1767 w 3134"/>
                <a:gd name="T79" fmla="*/ 272 h 340"/>
                <a:gd name="T80" fmla="*/ 698 w 3134"/>
                <a:gd name="T81" fmla="*/ 139 h 340"/>
                <a:gd name="T82" fmla="*/ 698 w 3134"/>
                <a:gd name="T83" fmla="*/ 340 h 340"/>
                <a:gd name="T84" fmla="*/ 1096 w 3134"/>
                <a:gd name="T85" fmla="*/ 340 h 340"/>
                <a:gd name="T86" fmla="*/ 698 w 3134"/>
                <a:gd name="T87" fmla="*/ 139 h 340"/>
                <a:gd name="T88" fmla="*/ 85 w 3134"/>
                <a:gd name="T89" fmla="*/ 0 h 340"/>
                <a:gd name="T90" fmla="*/ 47 w 3134"/>
                <a:gd name="T91" fmla="*/ 5 h 340"/>
                <a:gd name="T92" fmla="*/ 20 w 3134"/>
                <a:gd name="T93" fmla="*/ 21 h 340"/>
                <a:gd name="T94" fmla="*/ 5 w 3134"/>
                <a:gd name="T95" fmla="*/ 45 h 340"/>
                <a:gd name="T96" fmla="*/ 0 w 3134"/>
                <a:gd name="T97" fmla="*/ 77 h 340"/>
                <a:gd name="T98" fmla="*/ 1 w 3134"/>
                <a:gd name="T99" fmla="*/ 280 h 340"/>
                <a:gd name="T100" fmla="*/ 11 w 3134"/>
                <a:gd name="T101" fmla="*/ 308 h 340"/>
                <a:gd name="T102" fmla="*/ 33 w 3134"/>
                <a:gd name="T103" fmla="*/ 328 h 340"/>
                <a:gd name="T104" fmla="*/ 64 w 3134"/>
                <a:gd name="T105" fmla="*/ 339 h 340"/>
                <a:gd name="T106" fmla="*/ 453 w 3134"/>
                <a:gd name="T107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34" h="340">
                  <a:moveTo>
                    <a:pt x="3071" y="282"/>
                  </a:moveTo>
                  <a:lnTo>
                    <a:pt x="2722" y="282"/>
                  </a:lnTo>
                  <a:lnTo>
                    <a:pt x="2722" y="198"/>
                  </a:lnTo>
                  <a:lnTo>
                    <a:pt x="3071" y="198"/>
                  </a:lnTo>
                  <a:lnTo>
                    <a:pt x="3071" y="282"/>
                  </a:lnTo>
                  <a:close/>
                  <a:moveTo>
                    <a:pt x="2722" y="58"/>
                  </a:moveTo>
                  <a:lnTo>
                    <a:pt x="3071" y="58"/>
                  </a:lnTo>
                  <a:lnTo>
                    <a:pt x="3071" y="140"/>
                  </a:lnTo>
                  <a:lnTo>
                    <a:pt x="2722" y="140"/>
                  </a:lnTo>
                  <a:lnTo>
                    <a:pt x="2722" y="58"/>
                  </a:lnTo>
                  <a:close/>
                  <a:moveTo>
                    <a:pt x="3045" y="340"/>
                  </a:moveTo>
                  <a:lnTo>
                    <a:pt x="3045" y="340"/>
                  </a:lnTo>
                  <a:lnTo>
                    <a:pt x="3066" y="339"/>
                  </a:lnTo>
                  <a:lnTo>
                    <a:pt x="3075" y="338"/>
                  </a:lnTo>
                  <a:lnTo>
                    <a:pt x="3084" y="335"/>
                  </a:lnTo>
                  <a:lnTo>
                    <a:pt x="3092" y="333"/>
                  </a:lnTo>
                  <a:lnTo>
                    <a:pt x="3100" y="330"/>
                  </a:lnTo>
                  <a:lnTo>
                    <a:pt x="3107" y="326"/>
                  </a:lnTo>
                  <a:lnTo>
                    <a:pt x="3113" y="321"/>
                  </a:lnTo>
                  <a:lnTo>
                    <a:pt x="3118" y="317"/>
                  </a:lnTo>
                  <a:lnTo>
                    <a:pt x="3123" y="311"/>
                  </a:lnTo>
                  <a:lnTo>
                    <a:pt x="3126" y="305"/>
                  </a:lnTo>
                  <a:lnTo>
                    <a:pt x="3130" y="300"/>
                  </a:lnTo>
                  <a:lnTo>
                    <a:pt x="3132" y="293"/>
                  </a:lnTo>
                  <a:lnTo>
                    <a:pt x="3133" y="284"/>
                  </a:lnTo>
                  <a:lnTo>
                    <a:pt x="3134" y="278"/>
                  </a:lnTo>
                  <a:lnTo>
                    <a:pt x="3134" y="268"/>
                  </a:lnTo>
                  <a:lnTo>
                    <a:pt x="3134" y="229"/>
                  </a:lnTo>
                  <a:lnTo>
                    <a:pt x="3134" y="229"/>
                  </a:lnTo>
                  <a:lnTo>
                    <a:pt x="3134" y="221"/>
                  </a:lnTo>
                  <a:lnTo>
                    <a:pt x="3132" y="214"/>
                  </a:lnTo>
                  <a:lnTo>
                    <a:pt x="3127" y="208"/>
                  </a:lnTo>
                  <a:lnTo>
                    <a:pt x="3122" y="202"/>
                  </a:lnTo>
                  <a:lnTo>
                    <a:pt x="3081" y="168"/>
                  </a:lnTo>
                  <a:lnTo>
                    <a:pt x="3122" y="133"/>
                  </a:lnTo>
                  <a:lnTo>
                    <a:pt x="3122" y="133"/>
                  </a:lnTo>
                  <a:lnTo>
                    <a:pt x="3127" y="127"/>
                  </a:lnTo>
                  <a:lnTo>
                    <a:pt x="3132" y="121"/>
                  </a:lnTo>
                  <a:lnTo>
                    <a:pt x="3134" y="114"/>
                  </a:lnTo>
                  <a:lnTo>
                    <a:pt x="3134" y="106"/>
                  </a:lnTo>
                  <a:lnTo>
                    <a:pt x="3134" y="72"/>
                  </a:lnTo>
                  <a:lnTo>
                    <a:pt x="3134" y="72"/>
                  </a:lnTo>
                  <a:lnTo>
                    <a:pt x="3134" y="62"/>
                  </a:lnTo>
                  <a:lnTo>
                    <a:pt x="3133" y="56"/>
                  </a:lnTo>
                  <a:lnTo>
                    <a:pt x="3132" y="47"/>
                  </a:lnTo>
                  <a:lnTo>
                    <a:pt x="3130" y="40"/>
                  </a:lnTo>
                  <a:lnTo>
                    <a:pt x="3126" y="35"/>
                  </a:lnTo>
                  <a:lnTo>
                    <a:pt x="3123" y="29"/>
                  </a:lnTo>
                  <a:lnTo>
                    <a:pt x="3118" y="23"/>
                  </a:lnTo>
                  <a:lnTo>
                    <a:pt x="3113" y="19"/>
                  </a:lnTo>
                  <a:lnTo>
                    <a:pt x="3107" y="14"/>
                  </a:lnTo>
                  <a:lnTo>
                    <a:pt x="3100" y="10"/>
                  </a:lnTo>
                  <a:lnTo>
                    <a:pt x="3092" y="7"/>
                  </a:lnTo>
                  <a:lnTo>
                    <a:pt x="3084" y="5"/>
                  </a:lnTo>
                  <a:lnTo>
                    <a:pt x="3075" y="2"/>
                  </a:lnTo>
                  <a:lnTo>
                    <a:pt x="3066" y="1"/>
                  </a:lnTo>
                  <a:lnTo>
                    <a:pt x="3045" y="0"/>
                  </a:lnTo>
                  <a:lnTo>
                    <a:pt x="2658" y="0"/>
                  </a:lnTo>
                  <a:lnTo>
                    <a:pt x="2658" y="340"/>
                  </a:lnTo>
                  <a:lnTo>
                    <a:pt x="3045" y="340"/>
                  </a:lnTo>
                  <a:close/>
                  <a:moveTo>
                    <a:pt x="2396" y="282"/>
                  </a:moveTo>
                  <a:lnTo>
                    <a:pt x="2047" y="282"/>
                  </a:lnTo>
                  <a:lnTo>
                    <a:pt x="2047" y="198"/>
                  </a:lnTo>
                  <a:lnTo>
                    <a:pt x="2396" y="198"/>
                  </a:lnTo>
                  <a:lnTo>
                    <a:pt x="2396" y="282"/>
                  </a:lnTo>
                  <a:close/>
                  <a:moveTo>
                    <a:pt x="2047" y="58"/>
                  </a:moveTo>
                  <a:lnTo>
                    <a:pt x="2396" y="58"/>
                  </a:lnTo>
                  <a:lnTo>
                    <a:pt x="2396" y="140"/>
                  </a:lnTo>
                  <a:lnTo>
                    <a:pt x="2047" y="140"/>
                  </a:lnTo>
                  <a:lnTo>
                    <a:pt x="2047" y="58"/>
                  </a:lnTo>
                  <a:close/>
                  <a:moveTo>
                    <a:pt x="2369" y="340"/>
                  </a:moveTo>
                  <a:lnTo>
                    <a:pt x="2369" y="340"/>
                  </a:lnTo>
                  <a:lnTo>
                    <a:pt x="2392" y="339"/>
                  </a:lnTo>
                  <a:lnTo>
                    <a:pt x="2401" y="338"/>
                  </a:lnTo>
                  <a:lnTo>
                    <a:pt x="2410" y="335"/>
                  </a:lnTo>
                  <a:lnTo>
                    <a:pt x="2418" y="333"/>
                  </a:lnTo>
                  <a:lnTo>
                    <a:pt x="2426" y="330"/>
                  </a:lnTo>
                  <a:lnTo>
                    <a:pt x="2432" y="326"/>
                  </a:lnTo>
                  <a:lnTo>
                    <a:pt x="2438" y="321"/>
                  </a:lnTo>
                  <a:lnTo>
                    <a:pt x="2444" y="317"/>
                  </a:lnTo>
                  <a:lnTo>
                    <a:pt x="2447" y="311"/>
                  </a:lnTo>
                  <a:lnTo>
                    <a:pt x="2452" y="305"/>
                  </a:lnTo>
                  <a:lnTo>
                    <a:pt x="2455" y="300"/>
                  </a:lnTo>
                  <a:lnTo>
                    <a:pt x="2457" y="293"/>
                  </a:lnTo>
                  <a:lnTo>
                    <a:pt x="2458" y="284"/>
                  </a:lnTo>
                  <a:lnTo>
                    <a:pt x="2460" y="278"/>
                  </a:lnTo>
                  <a:lnTo>
                    <a:pt x="2460" y="268"/>
                  </a:lnTo>
                  <a:lnTo>
                    <a:pt x="2460" y="229"/>
                  </a:lnTo>
                  <a:lnTo>
                    <a:pt x="2460" y="229"/>
                  </a:lnTo>
                  <a:lnTo>
                    <a:pt x="2460" y="221"/>
                  </a:lnTo>
                  <a:lnTo>
                    <a:pt x="2456" y="214"/>
                  </a:lnTo>
                  <a:lnTo>
                    <a:pt x="2453" y="208"/>
                  </a:lnTo>
                  <a:lnTo>
                    <a:pt x="2447" y="202"/>
                  </a:lnTo>
                  <a:lnTo>
                    <a:pt x="2406" y="168"/>
                  </a:lnTo>
                  <a:lnTo>
                    <a:pt x="2447" y="133"/>
                  </a:lnTo>
                  <a:lnTo>
                    <a:pt x="2447" y="133"/>
                  </a:lnTo>
                  <a:lnTo>
                    <a:pt x="2453" y="127"/>
                  </a:lnTo>
                  <a:lnTo>
                    <a:pt x="2456" y="121"/>
                  </a:lnTo>
                  <a:lnTo>
                    <a:pt x="2460" y="114"/>
                  </a:lnTo>
                  <a:lnTo>
                    <a:pt x="2460" y="106"/>
                  </a:lnTo>
                  <a:lnTo>
                    <a:pt x="2460" y="72"/>
                  </a:lnTo>
                  <a:lnTo>
                    <a:pt x="2460" y="72"/>
                  </a:lnTo>
                  <a:lnTo>
                    <a:pt x="2460" y="62"/>
                  </a:lnTo>
                  <a:lnTo>
                    <a:pt x="2458" y="56"/>
                  </a:lnTo>
                  <a:lnTo>
                    <a:pt x="2457" y="47"/>
                  </a:lnTo>
                  <a:lnTo>
                    <a:pt x="2455" y="40"/>
                  </a:lnTo>
                  <a:lnTo>
                    <a:pt x="2452" y="35"/>
                  </a:lnTo>
                  <a:lnTo>
                    <a:pt x="2447" y="29"/>
                  </a:lnTo>
                  <a:lnTo>
                    <a:pt x="2444" y="23"/>
                  </a:lnTo>
                  <a:lnTo>
                    <a:pt x="2438" y="19"/>
                  </a:lnTo>
                  <a:lnTo>
                    <a:pt x="2432" y="14"/>
                  </a:lnTo>
                  <a:lnTo>
                    <a:pt x="2426" y="10"/>
                  </a:lnTo>
                  <a:lnTo>
                    <a:pt x="2418" y="7"/>
                  </a:lnTo>
                  <a:lnTo>
                    <a:pt x="2410" y="5"/>
                  </a:lnTo>
                  <a:lnTo>
                    <a:pt x="2401" y="2"/>
                  </a:lnTo>
                  <a:lnTo>
                    <a:pt x="2392" y="1"/>
                  </a:lnTo>
                  <a:lnTo>
                    <a:pt x="2369" y="0"/>
                  </a:lnTo>
                  <a:lnTo>
                    <a:pt x="1984" y="0"/>
                  </a:lnTo>
                  <a:lnTo>
                    <a:pt x="1984" y="340"/>
                  </a:lnTo>
                  <a:lnTo>
                    <a:pt x="2369" y="340"/>
                  </a:lnTo>
                  <a:close/>
                  <a:moveTo>
                    <a:pt x="1705" y="0"/>
                  </a:moveTo>
                  <a:lnTo>
                    <a:pt x="1705" y="280"/>
                  </a:lnTo>
                  <a:lnTo>
                    <a:pt x="1375" y="280"/>
                  </a:lnTo>
                  <a:lnTo>
                    <a:pt x="1375" y="0"/>
                  </a:lnTo>
                  <a:lnTo>
                    <a:pt x="1312" y="0"/>
                  </a:lnTo>
                  <a:lnTo>
                    <a:pt x="1312" y="263"/>
                  </a:lnTo>
                  <a:lnTo>
                    <a:pt x="1312" y="263"/>
                  </a:lnTo>
                  <a:lnTo>
                    <a:pt x="1313" y="272"/>
                  </a:lnTo>
                  <a:lnTo>
                    <a:pt x="1314" y="280"/>
                  </a:lnTo>
                  <a:lnTo>
                    <a:pt x="1315" y="288"/>
                  </a:lnTo>
                  <a:lnTo>
                    <a:pt x="1317" y="295"/>
                  </a:lnTo>
                  <a:lnTo>
                    <a:pt x="1321" y="302"/>
                  </a:lnTo>
                  <a:lnTo>
                    <a:pt x="1324" y="308"/>
                  </a:lnTo>
                  <a:lnTo>
                    <a:pt x="1329" y="315"/>
                  </a:lnTo>
                  <a:lnTo>
                    <a:pt x="1333" y="319"/>
                  </a:lnTo>
                  <a:lnTo>
                    <a:pt x="1339" y="324"/>
                  </a:lnTo>
                  <a:lnTo>
                    <a:pt x="1346" y="328"/>
                  </a:lnTo>
                  <a:lnTo>
                    <a:pt x="1352" y="332"/>
                  </a:lnTo>
                  <a:lnTo>
                    <a:pt x="1360" y="335"/>
                  </a:lnTo>
                  <a:lnTo>
                    <a:pt x="1368" y="338"/>
                  </a:lnTo>
                  <a:lnTo>
                    <a:pt x="1377" y="339"/>
                  </a:lnTo>
                  <a:lnTo>
                    <a:pt x="1387" y="340"/>
                  </a:lnTo>
                  <a:lnTo>
                    <a:pt x="1398" y="340"/>
                  </a:lnTo>
                  <a:lnTo>
                    <a:pt x="1682" y="340"/>
                  </a:lnTo>
                  <a:lnTo>
                    <a:pt x="1682" y="340"/>
                  </a:lnTo>
                  <a:lnTo>
                    <a:pt x="1692" y="340"/>
                  </a:lnTo>
                  <a:lnTo>
                    <a:pt x="1703" y="339"/>
                  </a:lnTo>
                  <a:lnTo>
                    <a:pt x="1712" y="338"/>
                  </a:lnTo>
                  <a:lnTo>
                    <a:pt x="1720" y="335"/>
                  </a:lnTo>
                  <a:lnTo>
                    <a:pt x="1727" y="332"/>
                  </a:lnTo>
                  <a:lnTo>
                    <a:pt x="1734" y="328"/>
                  </a:lnTo>
                  <a:lnTo>
                    <a:pt x="1741" y="324"/>
                  </a:lnTo>
                  <a:lnTo>
                    <a:pt x="1747" y="319"/>
                  </a:lnTo>
                  <a:lnTo>
                    <a:pt x="1751" y="315"/>
                  </a:lnTo>
                  <a:lnTo>
                    <a:pt x="1756" y="308"/>
                  </a:lnTo>
                  <a:lnTo>
                    <a:pt x="1759" y="302"/>
                  </a:lnTo>
                  <a:lnTo>
                    <a:pt x="1763" y="295"/>
                  </a:lnTo>
                  <a:lnTo>
                    <a:pt x="1765" y="288"/>
                  </a:lnTo>
                  <a:lnTo>
                    <a:pt x="1766" y="280"/>
                  </a:lnTo>
                  <a:lnTo>
                    <a:pt x="1767" y="272"/>
                  </a:lnTo>
                  <a:lnTo>
                    <a:pt x="1768" y="263"/>
                  </a:lnTo>
                  <a:lnTo>
                    <a:pt x="1768" y="0"/>
                  </a:lnTo>
                  <a:lnTo>
                    <a:pt x="1705" y="0"/>
                  </a:lnTo>
                  <a:close/>
                  <a:moveTo>
                    <a:pt x="698" y="139"/>
                  </a:moveTo>
                  <a:lnTo>
                    <a:pt x="698" y="0"/>
                  </a:lnTo>
                  <a:lnTo>
                    <a:pt x="636" y="0"/>
                  </a:lnTo>
                  <a:lnTo>
                    <a:pt x="636" y="340"/>
                  </a:lnTo>
                  <a:lnTo>
                    <a:pt x="698" y="340"/>
                  </a:lnTo>
                  <a:lnTo>
                    <a:pt x="698" y="199"/>
                  </a:lnTo>
                  <a:lnTo>
                    <a:pt x="1034" y="199"/>
                  </a:lnTo>
                  <a:lnTo>
                    <a:pt x="1034" y="340"/>
                  </a:lnTo>
                  <a:lnTo>
                    <a:pt x="1096" y="340"/>
                  </a:lnTo>
                  <a:lnTo>
                    <a:pt x="1096" y="0"/>
                  </a:lnTo>
                  <a:lnTo>
                    <a:pt x="1034" y="0"/>
                  </a:lnTo>
                  <a:lnTo>
                    <a:pt x="1034" y="139"/>
                  </a:lnTo>
                  <a:lnTo>
                    <a:pt x="698" y="139"/>
                  </a:lnTo>
                  <a:close/>
                  <a:moveTo>
                    <a:pt x="453" y="60"/>
                  </a:moveTo>
                  <a:lnTo>
                    <a:pt x="453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4" y="1"/>
                  </a:lnTo>
                  <a:lnTo>
                    <a:pt x="55" y="2"/>
                  </a:lnTo>
                  <a:lnTo>
                    <a:pt x="47" y="5"/>
                  </a:lnTo>
                  <a:lnTo>
                    <a:pt x="40" y="8"/>
                  </a:lnTo>
                  <a:lnTo>
                    <a:pt x="33" y="12"/>
                  </a:lnTo>
                  <a:lnTo>
                    <a:pt x="26" y="16"/>
                  </a:lnTo>
                  <a:lnTo>
                    <a:pt x="20" y="21"/>
                  </a:lnTo>
                  <a:lnTo>
                    <a:pt x="16" y="25"/>
                  </a:lnTo>
                  <a:lnTo>
                    <a:pt x="11" y="32"/>
                  </a:lnTo>
                  <a:lnTo>
                    <a:pt x="8" y="38"/>
                  </a:lnTo>
                  <a:lnTo>
                    <a:pt x="5" y="45"/>
                  </a:lnTo>
                  <a:lnTo>
                    <a:pt x="2" y="52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7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0" y="272"/>
                  </a:lnTo>
                  <a:lnTo>
                    <a:pt x="1" y="280"/>
                  </a:lnTo>
                  <a:lnTo>
                    <a:pt x="2" y="288"/>
                  </a:lnTo>
                  <a:lnTo>
                    <a:pt x="5" y="295"/>
                  </a:lnTo>
                  <a:lnTo>
                    <a:pt x="8" y="302"/>
                  </a:lnTo>
                  <a:lnTo>
                    <a:pt x="11" y="308"/>
                  </a:lnTo>
                  <a:lnTo>
                    <a:pt x="16" y="315"/>
                  </a:lnTo>
                  <a:lnTo>
                    <a:pt x="20" y="319"/>
                  </a:lnTo>
                  <a:lnTo>
                    <a:pt x="26" y="324"/>
                  </a:lnTo>
                  <a:lnTo>
                    <a:pt x="33" y="328"/>
                  </a:lnTo>
                  <a:lnTo>
                    <a:pt x="40" y="332"/>
                  </a:lnTo>
                  <a:lnTo>
                    <a:pt x="47" y="335"/>
                  </a:lnTo>
                  <a:lnTo>
                    <a:pt x="55" y="338"/>
                  </a:lnTo>
                  <a:lnTo>
                    <a:pt x="64" y="339"/>
                  </a:lnTo>
                  <a:lnTo>
                    <a:pt x="75" y="340"/>
                  </a:lnTo>
                  <a:lnTo>
                    <a:pt x="85" y="340"/>
                  </a:lnTo>
                  <a:lnTo>
                    <a:pt x="453" y="340"/>
                  </a:lnTo>
                  <a:lnTo>
                    <a:pt x="453" y="280"/>
                  </a:lnTo>
                  <a:lnTo>
                    <a:pt x="63" y="280"/>
                  </a:lnTo>
                  <a:lnTo>
                    <a:pt x="63" y="60"/>
                  </a:lnTo>
                  <a:lnTo>
                    <a:pt x="453" y="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BFC9BA51-432D-4D88-B96C-7FA8CC75D45D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1700213" y="6394450"/>
              <a:ext cx="28575" cy="30163"/>
            </a:xfrm>
            <a:custGeom>
              <a:avLst/>
              <a:gdLst>
                <a:gd name="T0" fmla="*/ 71 w 90"/>
                <a:gd name="T1" fmla="*/ 7 h 93"/>
                <a:gd name="T2" fmla="*/ 83 w 90"/>
                <a:gd name="T3" fmla="*/ 20 h 93"/>
                <a:gd name="T4" fmla="*/ 90 w 90"/>
                <a:gd name="T5" fmla="*/ 37 h 93"/>
                <a:gd name="T6" fmla="*/ 90 w 90"/>
                <a:gd name="T7" fmla="*/ 56 h 93"/>
                <a:gd name="T8" fmla="*/ 83 w 90"/>
                <a:gd name="T9" fmla="*/ 72 h 93"/>
                <a:gd name="T10" fmla="*/ 71 w 90"/>
                <a:gd name="T11" fmla="*/ 84 h 93"/>
                <a:gd name="T12" fmla="*/ 54 w 90"/>
                <a:gd name="T13" fmla="*/ 91 h 93"/>
                <a:gd name="T14" fmla="*/ 36 w 90"/>
                <a:gd name="T15" fmla="*/ 91 h 93"/>
                <a:gd name="T16" fmla="*/ 19 w 90"/>
                <a:gd name="T17" fmla="*/ 84 h 93"/>
                <a:gd name="T18" fmla="*/ 8 w 90"/>
                <a:gd name="T19" fmla="*/ 72 h 93"/>
                <a:gd name="T20" fmla="*/ 1 w 90"/>
                <a:gd name="T21" fmla="*/ 56 h 93"/>
                <a:gd name="T22" fmla="*/ 1 w 90"/>
                <a:gd name="T23" fmla="*/ 37 h 93"/>
                <a:gd name="T24" fmla="*/ 8 w 90"/>
                <a:gd name="T25" fmla="*/ 20 h 93"/>
                <a:gd name="T26" fmla="*/ 19 w 90"/>
                <a:gd name="T27" fmla="*/ 7 h 93"/>
                <a:gd name="T28" fmla="*/ 36 w 90"/>
                <a:gd name="T29" fmla="*/ 0 h 93"/>
                <a:gd name="T30" fmla="*/ 54 w 90"/>
                <a:gd name="T31" fmla="*/ 0 h 93"/>
                <a:gd name="T32" fmla="*/ 30 w 90"/>
                <a:gd name="T33" fmla="*/ 9 h 93"/>
                <a:gd name="T34" fmla="*/ 18 w 90"/>
                <a:gd name="T35" fmla="*/ 17 h 93"/>
                <a:gd name="T36" fmla="*/ 10 w 90"/>
                <a:gd name="T37" fmla="*/ 30 h 93"/>
                <a:gd name="T38" fmla="*/ 6 w 90"/>
                <a:gd name="T39" fmla="*/ 46 h 93"/>
                <a:gd name="T40" fmla="*/ 10 w 90"/>
                <a:gd name="T41" fmla="*/ 61 h 93"/>
                <a:gd name="T42" fmla="*/ 18 w 90"/>
                <a:gd name="T43" fmla="*/ 74 h 93"/>
                <a:gd name="T44" fmla="*/ 30 w 90"/>
                <a:gd name="T45" fmla="*/ 82 h 93"/>
                <a:gd name="T46" fmla="*/ 45 w 90"/>
                <a:gd name="T47" fmla="*/ 86 h 93"/>
                <a:gd name="T48" fmla="*/ 61 w 90"/>
                <a:gd name="T49" fmla="*/ 82 h 93"/>
                <a:gd name="T50" fmla="*/ 72 w 90"/>
                <a:gd name="T51" fmla="*/ 74 h 93"/>
                <a:gd name="T52" fmla="*/ 80 w 90"/>
                <a:gd name="T53" fmla="*/ 61 h 93"/>
                <a:gd name="T54" fmla="*/ 83 w 90"/>
                <a:gd name="T55" fmla="*/ 46 h 93"/>
                <a:gd name="T56" fmla="*/ 80 w 90"/>
                <a:gd name="T57" fmla="*/ 30 h 93"/>
                <a:gd name="T58" fmla="*/ 72 w 90"/>
                <a:gd name="T59" fmla="*/ 17 h 93"/>
                <a:gd name="T60" fmla="*/ 61 w 90"/>
                <a:gd name="T61" fmla="*/ 9 h 93"/>
                <a:gd name="T62" fmla="*/ 45 w 90"/>
                <a:gd name="T63" fmla="*/ 6 h 93"/>
                <a:gd name="T64" fmla="*/ 30 w 90"/>
                <a:gd name="T65" fmla="*/ 9 h 93"/>
                <a:gd name="T66" fmla="*/ 29 w 90"/>
                <a:gd name="T67" fmla="*/ 20 h 93"/>
                <a:gd name="T68" fmla="*/ 56 w 90"/>
                <a:gd name="T69" fmla="*/ 20 h 93"/>
                <a:gd name="T70" fmla="*/ 62 w 90"/>
                <a:gd name="T71" fmla="*/ 23 h 93"/>
                <a:gd name="T72" fmla="*/ 66 w 90"/>
                <a:gd name="T73" fmla="*/ 34 h 93"/>
                <a:gd name="T74" fmla="*/ 62 w 90"/>
                <a:gd name="T75" fmla="*/ 44 h 93"/>
                <a:gd name="T76" fmla="*/ 57 w 90"/>
                <a:gd name="T77" fmla="*/ 47 h 93"/>
                <a:gd name="T78" fmla="*/ 61 w 90"/>
                <a:gd name="T79" fmla="*/ 73 h 93"/>
                <a:gd name="T80" fmla="*/ 35 w 90"/>
                <a:gd name="T81" fmla="*/ 73 h 93"/>
                <a:gd name="T82" fmla="*/ 49 w 90"/>
                <a:gd name="T83" fmla="*/ 43 h 93"/>
                <a:gd name="T84" fmla="*/ 58 w 90"/>
                <a:gd name="T85" fmla="*/ 39 h 93"/>
                <a:gd name="T86" fmla="*/ 59 w 90"/>
                <a:gd name="T87" fmla="*/ 34 h 93"/>
                <a:gd name="T88" fmla="*/ 58 w 90"/>
                <a:gd name="T89" fmla="*/ 29 h 93"/>
                <a:gd name="T90" fmla="*/ 52 w 90"/>
                <a:gd name="T91" fmla="*/ 25 h 93"/>
                <a:gd name="T92" fmla="*/ 35 w 90"/>
                <a:gd name="T93" fmla="*/ 24 h 93"/>
                <a:gd name="T94" fmla="*/ 44 w 90"/>
                <a:gd name="T95" fmla="*/ 4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93">
                  <a:moveTo>
                    <a:pt x="63" y="3"/>
                  </a:moveTo>
                  <a:lnTo>
                    <a:pt x="63" y="3"/>
                  </a:lnTo>
                  <a:lnTo>
                    <a:pt x="71" y="7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83" y="20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90" y="37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90" y="56"/>
                  </a:lnTo>
                  <a:lnTo>
                    <a:pt x="87" y="65"/>
                  </a:lnTo>
                  <a:lnTo>
                    <a:pt x="87" y="65"/>
                  </a:lnTo>
                  <a:lnTo>
                    <a:pt x="83" y="72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1" y="84"/>
                  </a:lnTo>
                  <a:lnTo>
                    <a:pt x="63" y="89"/>
                  </a:lnTo>
                  <a:lnTo>
                    <a:pt x="63" y="89"/>
                  </a:lnTo>
                  <a:lnTo>
                    <a:pt x="54" y="91"/>
                  </a:lnTo>
                  <a:lnTo>
                    <a:pt x="45" y="93"/>
                  </a:lnTo>
                  <a:lnTo>
                    <a:pt x="45" y="93"/>
                  </a:lnTo>
                  <a:lnTo>
                    <a:pt x="36" y="91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19" y="84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8" y="72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1" y="5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37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8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7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63" y="3"/>
                  </a:lnTo>
                  <a:lnTo>
                    <a:pt x="63" y="3"/>
                  </a:lnTo>
                  <a:close/>
                  <a:moveTo>
                    <a:pt x="30" y="9"/>
                  </a:moveTo>
                  <a:lnTo>
                    <a:pt x="30" y="9"/>
                  </a:lnTo>
                  <a:lnTo>
                    <a:pt x="23" y="13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8" y="38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8" y="54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3" y="68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23" y="79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37" y="84"/>
                  </a:lnTo>
                  <a:lnTo>
                    <a:pt x="45" y="86"/>
                  </a:lnTo>
                  <a:lnTo>
                    <a:pt x="45" y="86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1" y="82"/>
                  </a:lnTo>
                  <a:lnTo>
                    <a:pt x="66" y="79"/>
                  </a:lnTo>
                  <a:lnTo>
                    <a:pt x="72" y="74"/>
                  </a:lnTo>
                  <a:lnTo>
                    <a:pt x="72" y="74"/>
                  </a:lnTo>
                  <a:lnTo>
                    <a:pt x="76" y="68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82" y="54"/>
                  </a:lnTo>
                  <a:lnTo>
                    <a:pt x="83" y="46"/>
                  </a:lnTo>
                  <a:lnTo>
                    <a:pt x="83" y="46"/>
                  </a:lnTo>
                  <a:lnTo>
                    <a:pt x="82" y="38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76" y="23"/>
                  </a:lnTo>
                  <a:lnTo>
                    <a:pt x="72" y="17"/>
                  </a:lnTo>
                  <a:lnTo>
                    <a:pt x="72" y="17"/>
                  </a:lnTo>
                  <a:lnTo>
                    <a:pt x="66" y="13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53" y="7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37" y="7"/>
                  </a:lnTo>
                  <a:lnTo>
                    <a:pt x="30" y="9"/>
                  </a:lnTo>
                  <a:lnTo>
                    <a:pt x="30" y="9"/>
                  </a:lnTo>
                  <a:close/>
                  <a:moveTo>
                    <a:pt x="29" y="73"/>
                  </a:moveTo>
                  <a:lnTo>
                    <a:pt x="29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56" y="20"/>
                  </a:lnTo>
                  <a:lnTo>
                    <a:pt x="59" y="21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5" y="28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5" y="40"/>
                  </a:lnTo>
                  <a:lnTo>
                    <a:pt x="65" y="40"/>
                  </a:lnTo>
                  <a:lnTo>
                    <a:pt x="62" y="44"/>
                  </a:lnTo>
                  <a:lnTo>
                    <a:pt x="62" y="44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53" y="49"/>
                  </a:lnTo>
                  <a:lnTo>
                    <a:pt x="69" y="73"/>
                  </a:lnTo>
                  <a:lnTo>
                    <a:pt x="61" y="73"/>
                  </a:lnTo>
                  <a:lnTo>
                    <a:pt x="46" y="49"/>
                  </a:lnTo>
                  <a:lnTo>
                    <a:pt x="35" y="49"/>
                  </a:lnTo>
                  <a:lnTo>
                    <a:pt x="35" y="73"/>
                  </a:lnTo>
                  <a:lnTo>
                    <a:pt x="29" y="73"/>
                  </a:lnTo>
                  <a:close/>
                  <a:moveTo>
                    <a:pt x="49" y="43"/>
                  </a:moveTo>
                  <a:lnTo>
                    <a:pt x="49" y="43"/>
                  </a:lnTo>
                  <a:lnTo>
                    <a:pt x="55" y="42"/>
                  </a:lnTo>
                  <a:lnTo>
                    <a:pt x="55" y="42"/>
                  </a:lnTo>
                  <a:lnTo>
                    <a:pt x="58" y="39"/>
                  </a:lnTo>
                  <a:lnTo>
                    <a:pt x="58" y="39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4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7" y="24"/>
                  </a:lnTo>
                  <a:lnTo>
                    <a:pt x="35" y="24"/>
                  </a:lnTo>
                  <a:lnTo>
                    <a:pt x="35" y="43"/>
                  </a:lnTo>
                  <a:lnTo>
                    <a:pt x="44" y="43"/>
                  </a:lnTo>
                  <a:lnTo>
                    <a:pt x="44" y="43"/>
                  </a:lnTo>
                  <a:lnTo>
                    <a:pt x="49" y="43"/>
                  </a:lnTo>
                  <a:lnTo>
                    <a:pt x="49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2726479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87" r:id="rId3"/>
    <p:sldLayoutId id="2147483703" r:id="rId4"/>
    <p:sldLayoutId id="2147483661" r:id="rId5"/>
    <p:sldLayoutId id="2147483675" r:id="rId6"/>
    <p:sldLayoutId id="2147483663" r:id="rId7"/>
    <p:sldLayoutId id="2147483695" r:id="rId8"/>
    <p:sldLayoutId id="2147483666" r:id="rId9"/>
    <p:sldLayoutId id="2147483679" r:id="rId10"/>
    <p:sldLayoutId id="2147483678" r:id="rId11"/>
    <p:sldLayoutId id="2147483696" r:id="rId12"/>
    <p:sldLayoutId id="2147483725" r:id="rId13"/>
    <p:sldLayoutId id="2147483726" r:id="rId14"/>
    <p:sldLayoutId id="2147483689" r:id="rId15"/>
    <p:sldLayoutId id="2147483706" r:id="rId16"/>
    <p:sldLayoutId id="2147483707" r:id="rId17"/>
    <p:sldLayoutId id="2147483664" r:id="rId18"/>
    <p:sldLayoutId id="2147483700" r:id="rId19"/>
    <p:sldLayoutId id="2147483701" r:id="rId20"/>
    <p:sldLayoutId id="2147483686" r:id="rId21"/>
    <p:sldLayoutId id="2147483699" r:id="rId22"/>
    <p:sldLayoutId id="2147483667" r:id="rId23"/>
    <p:sldLayoutId id="2147483702" r:id="rId24"/>
    <p:sldLayoutId id="2147483684" r:id="rId25"/>
    <p:sldLayoutId id="2147483704" r:id="rId26"/>
    <p:sldLayoutId id="2147483708" r:id="rId27"/>
    <p:sldLayoutId id="2147483716" r:id="rId28"/>
    <p:sldLayoutId id="2147483729" r:id="rId29"/>
    <p:sldLayoutId id="2147483730" r:id="rId3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marR="0" indent="-144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600"/>
        </a:spcAft>
        <a:buClrTx/>
        <a:buSzTx/>
        <a:buFont typeface="Arial" panose="020B0604020202020204" pitchFamily="34" charset="0"/>
        <a:buChar char="•"/>
        <a:tabLst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Chubb Publico Office" pitchFamily="2" charset="0"/>
        <a:buChar char="–"/>
        <a:tabLst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Chubb Publico Office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Chubb Publico Office" pitchFamily="2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Chubb Publico Office" pitchFamily="2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864000" indent="-1440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Chubb Publico Office" pitchFamily="2" charset="0"/>
        <a:buChar char="–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08000" indent="-1440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Chubb Publico Office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152000" indent="-1440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Chubb Publico Office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96000" indent="-1440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Chubb Publico Office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3" orient="horz" pos="3898" userDrawn="1">
          <p15:clr>
            <a:srgbClr val="F26B43"/>
          </p15:clr>
        </p15:guide>
        <p15:guide id="4" pos="738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5.x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jpeg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9.xml"/><Relationship Id="rId6" Type="http://schemas.openxmlformats.org/officeDocument/2006/relationships/image" Target="../media/image23.emf"/><Relationship Id="rId11" Type="http://schemas.openxmlformats.org/officeDocument/2006/relationships/image" Target="../media/image28.emf"/><Relationship Id="rId5" Type="http://schemas.openxmlformats.org/officeDocument/2006/relationships/image" Target="../media/image22.emf"/><Relationship Id="rId10" Type="http://schemas.openxmlformats.org/officeDocument/2006/relationships/image" Target="../media/image27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30.png"/><Relationship Id="rId7" Type="http://schemas.openxmlformats.org/officeDocument/2006/relationships/image" Target="../media/image24.emf"/><Relationship Id="rId12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emf"/><Relationship Id="rId11" Type="http://schemas.openxmlformats.org/officeDocument/2006/relationships/image" Target="../media/image28.emf"/><Relationship Id="rId5" Type="http://schemas.openxmlformats.org/officeDocument/2006/relationships/image" Target="../media/image22.emf"/><Relationship Id="rId10" Type="http://schemas.openxmlformats.org/officeDocument/2006/relationships/image" Target="../media/image27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emf"/><Relationship Id="rId12" Type="http://schemas.openxmlformats.org/officeDocument/2006/relationships/image" Target="../media/image46.em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0.emf"/><Relationship Id="rId11" Type="http://schemas.openxmlformats.org/officeDocument/2006/relationships/image" Target="../media/image45.emf"/><Relationship Id="rId5" Type="http://schemas.openxmlformats.org/officeDocument/2006/relationships/image" Target="../media/image39.emf"/><Relationship Id="rId10" Type="http://schemas.openxmlformats.org/officeDocument/2006/relationships/image" Target="../media/image44.emf"/><Relationship Id="rId4" Type="http://schemas.openxmlformats.org/officeDocument/2006/relationships/image" Target="../media/image38.emf"/><Relationship Id="rId9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0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jpeg"/><Relationship Id="rId9" Type="http://schemas.openxmlformats.org/officeDocument/2006/relationships/image" Target="../media/image5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7.sv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1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jpg"/><Relationship Id="rId7" Type="http://schemas.openxmlformats.org/officeDocument/2006/relationships/image" Target="../media/image65.svg"/><Relationship Id="rId12" Type="http://schemas.openxmlformats.org/officeDocument/2006/relationships/image" Target="../media/image70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17.emf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4.png"/><Relationship Id="rId12" Type="http://schemas.openxmlformats.org/officeDocument/2006/relationships/image" Target="../media/image57.sv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2.xml"/><Relationship Id="rId6" Type="http://schemas.openxmlformats.org/officeDocument/2006/relationships/image" Target="../media/image73.svg"/><Relationship Id="rId11" Type="http://schemas.openxmlformats.org/officeDocument/2006/relationships/image" Target="../media/image56.png"/><Relationship Id="rId5" Type="http://schemas.openxmlformats.org/officeDocument/2006/relationships/image" Target="../media/image72.png"/><Relationship Id="rId10" Type="http://schemas.openxmlformats.org/officeDocument/2006/relationships/image" Target="../media/image55.svg"/><Relationship Id="rId4" Type="http://schemas.openxmlformats.org/officeDocument/2006/relationships/image" Target="../media/image71.jpe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8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91F03CFC-C130-30D3-BA5D-631ADA7086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9" b="7839"/>
          <a:stretch/>
        </p:blipFill>
        <p:spPr/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EBDE8AE-253B-D9CC-14C8-D4508D1F115A}"/>
              </a:ext>
            </a:extLst>
          </p:cNvPr>
          <p:cNvSpPr/>
          <p:nvPr/>
        </p:nvSpPr>
        <p:spPr>
          <a:xfrm>
            <a:off x="-256903" y="0"/>
            <a:ext cx="12448903" cy="7030720"/>
          </a:xfrm>
          <a:prstGeom prst="rect">
            <a:avLst/>
          </a:prstGeom>
          <a:solidFill>
            <a:schemeClr val="tx1">
              <a:alpha val="41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L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0C4DA119-2920-F284-C35F-69953967B68E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>
          <a:xfrm>
            <a:off x="696118" y="2840038"/>
            <a:ext cx="1739900" cy="184150"/>
            <a:chOff x="684213" y="2840038"/>
            <a:chExt cx="1739900" cy="184150"/>
          </a:xfrm>
          <a:solidFill>
            <a:schemeClr val="bg1"/>
          </a:solidFill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C15341A3-82C5-BB1D-D9C8-0DFB83AAE6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213" y="2840038"/>
              <a:ext cx="1657350" cy="184150"/>
            </a:xfrm>
            <a:custGeom>
              <a:avLst/>
              <a:gdLst>
                <a:gd name="T0" fmla="*/ 3069 w 3132"/>
                <a:gd name="T1" fmla="*/ 202 h 348"/>
                <a:gd name="T2" fmla="*/ 3069 w 3132"/>
                <a:gd name="T3" fmla="*/ 143 h 348"/>
                <a:gd name="T4" fmla="*/ 3043 w 3132"/>
                <a:gd name="T5" fmla="*/ 348 h 348"/>
                <a:gd name="T6" fmla="*/ 3090 w 3132"/>
                <a:gd name="T7" fmla="*/ 341 h 348"/>
                <a:gd name="T8" fmla="*/ 3116 w 3132"/>
                <a:gd name="T9" fmla="*/ 324 h 348"/>
                <a:gd name="T10" fmla="*/ 3130 w 3132"/>
                <a:gd name="T11" fmla="*/ 299 h 348"/>
                <a:gd name="T12" fmla="*/ 3132 w 3132"/>
                <a:gd name="T13" fmla="*/ 234 h 348"/>
                <a:gd name="T14" fmla="*/ 3125 w 3132"/>
                <a:gd name="T15" fmla="*/ 213 h 348"/>
                <a:gd name="T16" fmla="*/ 3120 w 3132"/>
                <a:gd name="T17" fmla="*/ 136 h 348"/>
                <a:gd name="T18" fmla="*/ 3132 w 3132"/>
                <a:gd name="T19" fmla="*/ 109 h 348"/>
                <a:gd name="T20" fmla="*/ 3131 w 3132"/>
                <a:gd name="T21" fmla="*/ 57 h 348"/>
                <a:gd name="T22" fmla="*/ 3121 w 3132"/>
                <a:gd name="T23" fmla="*/ 30 h 348"/>
                <a:gd name="T24" fmla="*/ 3098 w 3132"/>
                <a:gd name="T25" fmla="*/ 11 h 348"/>
                <a:gd name="T26" fmla="*/ 3064 w 3132"/>
                <a:gd name="T27" fmla="*/ 1 h 348"/>
                <a:gd name="T28" fmla="*/ 3043 w 3132"/>
                <a:gd name="T29" fmla="*/ 348 h 348"/>
                <a:gd name="T30" fmla="*/ 2395 w 3132"/>
                <a:gd name="T31" fmla="*/ 202 h 348"/>
                <a:gd name="T32" fmla="*/ 2395 w 3132"/>
                <a:gd name="T33" fmla="*/ 143 h 348"/>
                <a:gd name="T34" fmla="*/ 2368 w 3132"/>
                <a:gd name="T35" fmla="*/ 348 h 348"/>
                <a:gd name="T36" fmla="*/ 2416 w 3132"/>
                <a:gd name="T37" fmla="*/ 341 h 348"/>
                <a:gd name="T38" fmla="*/ 2442 w 3132"/>
                <a:gd name="T39" fmla="*/ 324 h 348"/>
                <a:gd name="T40" fmla="*/ 2456 w 3132"/>
                <a:gd name="T41" fmla="*/ 299 h 348"/>
                <a:gd name="T42" fmla="*/ 2458 w 3132"/>
                <a:gd name="T43" fmla="*/ 234 h 348"/>
                <a:gd name="T44" fmla="*/ 2451 w 3132"/>
                <a:gd name="T45" fmla="*/ 213 h 348"/>
                <a:gd name="T46" fmla="*/ 2446 w 3132"/>
                <a:gd name="T47" fmla="*/ 136 h 348"/>
                <a:gd name="T48" fmla="*/ 2458 w 3132"/>
                <a:gd name="T49" fmla="*/ 109 h 348"/>
                <a:gd name="T50" fmla="*/ 2457 w 3132"/>
                <a:gd name="T51" fmla="*/ 57 h 348"/>
                <a:gd name="T52" fmla="*/ 2446 w 3132"/>
                <a:gd name="T53" fmla="*/ 30 h 348"/>
                <a:gd name="T54" fmla="*/ 2424 w 3132"/>
                <a:gd name="T55" fmla="*/ 11 h 348"/>
                <a:gd name="T56" fmla="*/ 2390 w 3132"/>
                <a:gd name="T57" fmla="*/ 1 h 348"/>
                <a:gd name="T58" fmla="*/ 2368 w 3132"/>
                <a:gd name="T59" fmla="*/ 348 h 348"/>
                <a:gd name="T60" fmla="*/ 1374 w 3132"/>
                <a:gd name="T61" fmla="*/ 0 h 348"/>
                <a:gd name="T62" fmla="*/ 1312 w 3132"/>
                <a:gd name="T63" fmla="*/ 278 h 348"/>
                <a:gd name="T64" fmla="*/ 1320 w 3132"/>
                <a:gd name="T65" fmla="*/ 309 h 348"/>
                <a:gd name="T66" fmla="*/ 1338 w 3132"/>
                <a:gd name="T67" fmla="*/ 331 h 348"/>
                <a:gd name="T68" fmla="*/ 1367 w 3132"/>
                <a:gd name="T69" fmla="*/ 346 h 348"/>
                <a:gd name="T70" fmla="*/ 1681 w 3132"/>
                <a:gd name="T71" fmla="*/ 348 h 348"/>
                <a:gd name="T72" fmla="*/ 1711 w 3132"/>
                <a:gd name="T73" fmla="*/ 346 h 348"/>
                <a:gd name="T74" fmla="*/ 1740 w 3132"/>
                <a:gd name="T75" fmla="*/ 331 h 348"/>
                <a:gd name="T76" fmla="*/ 1758 w 3132"/>
                <a:gd name="T77" fmla="*/ 309 h 348"/>
                <a:gd name="T78" fmla="*/ 1766 w 3132"/>
                <a:gd name="T79" fmla="*/ 278 h 348"/>
                <a:gd name="T80" fmla="*/ 698 w 3132"/>
                <a:gd name="T81" fmla="*/ 142 h 348"/>
                <a:gd name="T82" fmla="*/ 698 w 3132"/>
                <a:gd name="T83" fmla="*/ 348 h 348"/>
                <a:gd name="T84" fmla="*/ 1095 w 3132"/>
                <a:gd name="T85" fmla="*/ 348 h 348"/>
                <a:gd name="T86" fmla="*/ 698 w 3132"/>
                <a:gd name="T87" fmla="*/ 142 h 348"/>
                <a:gd name="T88" fmla="*/ 85 w 3132"/>
                <a:gd name="T89" fmla="*/ 0 h 348"/>
                <a:gd name="T90" fmla="*/ 47 w 3132"/>
                <a:gd name="T91" fmla="*/ 5 h 348"/>
                <a:gd name="T92" fmla="*/ 20 w 3132"/>
                <a:gd name="T93" fmla="*/ 21 h 348"/>
                <a:gd name="T94" fmla="*/ 5 w 3132"/>
                <a:gd name="T95" fmla="*/ 46 h 348"/>
                <a:gd name="T96" fmla="*/ 0 w 3132"/>
                <a:gd name="T97" fmla="*/ 79 h 348"/>
                <a:gd name="T98" fmla="*/ 1 w 3132"/>
                <a:gd name="T99" fmla="*/ 286 h 348"/>
                <a:gd name="T100" fmla="*/ 11 w 3132"/>
                <a:gd name="T101" fmla="*/ 315 h 348"/>
                <a:gd name="T102" fmla="*/ 33 w 3132"/>
                <a:gd name="T103" fmla="*/ 336 h 348"/>
                <a:gd name="T104" fmla="*/ 64 w 3132"/>
                <a:gd name="T105" fmla="*/ 347 h 348"/>
                <a:gd name="T106" fmla="*/ 453 w 3132"/>
                <a:gd name="T107" fmla="*/ 28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32" h="348">
                  <a:moveTo>
                    <a:pt x="3069" y="289"/>
                  </a:moveTo>
                  <a:lnTo>
                    <a:pt x="2720" y="289"/>
                  </a:lnTo>
                  <a:lnTo>
                    <a:pt x="2720" y="202"/>
                  </a:lnTo>
                  <a:lnTo>
                    <a:pt x="3069" y="202"/>
                  </a:lnTo>
                  <a:lnTo>
                    <a:pt x="3069" y="289"/>
                  </a:lnTo>
                  <a:close/>
                  <a:moveTo>
                    <a:pt x="2720" y="59"/>
                  </a:moveTo>
                  <a:lnTo>
                    <a:pt x="3069" y="59"/>
                  </a:lnTo>
                  <a:lnTo>
                    <a:pt x="3069" y="143"/>
                  </a:lnTo>
                  <a:lnTo>
                    <a:pt x="2720" y="143"/>
                  </a:lnTo>
                  <a:lnTo>
                    <a:pt x="2720" y="59"/>
                  </a:lnTo>
                  <a:close/>
                  <a:moveTo>
                    <a:pt x="3043" y="348"/>
                  </a:moveTo>
                  <a:lnTo>
                    <a:pt x="3043" y="348"/>
                  </a:lnTo>
                  <a:lnTo>
                    <a:pt x="3064" y="347"/>
                  </a:lnTo>
                  <a:lnTo>
                    <a:pt x="3073" y="346"/>
                  </a:lnTo>
                  <a:lnTo>
                    <a:pt x="3083" y="343"/>
                  </a:lnTo>
                  <a:lnTo>
                    <a:pt x="3090" y="341"/>
                  </a:lnTo>
                  <a:lnTo>
                    <a:pt x="3098" y="337"/>
                  </a:lnTo>
                  <a:lnTo>
                    <a:pt x="3105" y="334"/>
                  </a:lnTo>
                  <a:lnTo>
                    <a:pt x="3111" y="329"/>
                  </a:lnTo>
                  <a:lnTo>
                    <a:pt x="3116" y="324"/>
                  </a:lnTo>
                  <a:lnTo>
                    <a:pt x="3121" y="318"/>
                  </a:lnTo>
                  <a:lnTo>
                    <a:pt x="3124" y="312"/>
                  </a:lnTo>
                  <a:lnTo>
                    <a:pt x="3128" y="307"/>
                  </a:lnTo>
                  <a:lnTo>
                    <a:pt x="3130" y="299"/>
                  </a:lnTo>
                  <a:lnTo>
                    <a:pt x="3131" y="291"/>
                  </a:lnTo>
                  <a:lnTo>
                    <a:pt x="3132" y="284"/>
                  </a:lnTo>
                  <a:lnTo>
                    <a:pt x="3132" y="275"/>
                  </a:lnTo>
                  <a:lnTo>
                    <a:pt x="3132" y="234"/>
                  </a:lnTo>
                  <a:lnTo>
                    <a:pt x="3132" y="234"/>
                  </a:lnTo>
                  <a:lnTo>
                    <a:pt x="3132" y="226"/>
                  </a:lnTo>
                  <a:lnTo>
                    <a:pt x="3130" y="219"/>
                  </a:lnTo>
                  <a:lnTo>
                    <a:pt x="3125" y="213"/>
                  </a:lnTo>
                  <a:lnTo>
                    <a:pt x="3120" y="207"/>
                  </a:lnTo>
                  <a:lnTo>
                    <a:pt x="3079" y="172"/>
                  </a:lnTo>
                  <a:lnTo>
                    <a:pt x="3120" y="136"/>
                  </a:lnTo>
                  <a:lnTo>
                    <a:pt x="3120" y="136"/>
                  </a:lnTo>
                  <a:lnTo>
                    <a:pt x="3125" y="130"/>
                  </a:lnTo>
                  <a:lnTo>
                    <a:pt x="3130" y="124"/>
                  </a:lnTo>
                  <a:lnTo>
                    <a:pt x="3132" y="117"/>
                  </a:lnTo>
                  <a:lnTo>
                    <a:pt x="3132" y="109"/>
                  </a:lnTo>
                  <a:lnTo>
                    <a:pt x="3132" y="73"/>
                  </a:lnTo>
                  <a:lnTo>
                    <a:pt x="3132" y="73"/>
                  </a:lnTo>
                  <a:lnTo>
                    <a:pt x="3132" y="64"/>
                  </a:lnTo>
                  <a:lnTo>
                    <a:pt x="3131" y="57"/>
                  </a:lnTo>
                  <a:lnTo>
                    <a:pt x="3130" y="49"/>
                  </a:lnTo>
                  <a:lnTo>
                    <a:pt x="3128" y="41"/>
                  </a:lnTo>
                  <a:lnTo>
                    <a:pt x="3124" y="36"/>
                  </a:lnTo>
                  <a:lnTo>
                    <a:pt x="3121" y="30"/>
                  </a:lnTo>
                  <a:lnTo>
                    <a:pt x="3116" y="24"/>
                  </a:lnTo>
                  <a:lnTo>
                    <a:pt x="3111" y="19"/>
                  </a:lnTo>
                  <a:lnTo>
                    <a:pt x="3105" y="14"/>
                  </a:lnTo>
                  <a:lnTo>
                    <a:pt x="3098" y="11"/>
                  </a:lnTo>
                  <a:lnTo>
                    <a:pt x="3090" y="7"/>
                  </a:lnTo>
                  <a:lnTo>
                    <a:pt x="3083" y="5"/>
                  </a:lnTo>
                  <a:lnTo>
                    <a:pt x="3073" y="2"/>
                  </a:lnTo>
                  <a:lnTo>
                    <a:pt x="3064" y="1"/>
                  </a:lnTo>
                  <a:lnTo>
                    <a:pt x="3043" y="0"/>
                  </a:lnTo>
                  <a:lnTo>
                    <a:pt x="2657" y="0"/>
                  </a:lnTo>
                  <a:lnTo>
                    <a:pt x="2657" y="348"/>
                  </a:lnTo>
                  <a:lnTo>
                    <a:pt x="3043" y="348"/>
                  </a:lnTo>
                  <a:close/>
                  <a:moveTo>
                    <a:pt x="2395" y="289"/>
                  </a:moveTo>
                  <a:lnTo>
                    <a:pt x="2046" y="289"/>
                  </a:lnTo>
                  <a:lnTo>
                    <a:pt x="2046" y="202"/>
                  </a:lnTo>
                  <a:lnTo>
                    <a:pt x="2395" y="202"/>
                  </a:lnTo>
                  <a:lnTo>
                    <a:pt x="2395" y="289"/>
                  </a:lnTo>
                  <a:close/>
                  <a:moveTo>
                    <a:pt x="2046" y="59"/>
                  </a:moveTo>
                  <a:lnTo>
                    <a:pt x="2395" y="59"/>
                  </a:lnTo>
                  <a:lnTo>
                    <a:pt x="2395" y="143"/>
                  </a:lnTo>
                  <a:lnTo>
                    <a:pt x="2046" y="143"/>
                  </a:lnTo>
                  <a:lnTo>
                    <a:pt x="2046" y="59"/>
                  </a:lnTo>
                  <a:close/>
                  <a:moveTo>
                    <a:pt x="2368" y="348"/>
                  </a:moveTo>
                  <a:lnTo>
                    <a:pt x="2368" y="348"/>
                  </a:lnTo>
                  <a:lnTo>
                    <a:pt x="2390" y="347"/>
                  </a:lnTo>
                  <a:lnTo>
                    <a:pt x="2399" y="346"/>
                  </a:lnTo>
                  <a:lnTo>
                    <a:pt x="2408" y="343"/>
                  </a:lnTo>
                  <a:lnTo>
                    <a:pt x="2416" y="341"/>
                  </a:lnTo>
                  <a:lnTo>
                    <a:pt x="2424" y="337"/>
                  </a:lnTo>
                  <a:lnTo>
                    <a:pt x="2431" y="334"/>
                  </a:lnTo>
                  <a:lnTo>
                    <a:pt x="2437" y="329"/>
                  </a:lnTo>
                  <a:lnTo>
                    <a:pt x="2442" y="324"/>
                  </a:lnTo>
                  <a:lnTo>
                    <a:pt x="2446" y="318"/>
                  </a:lnTo>
                  <a:lnTo>
                    <a:pt x="2450" y="312"/>
                  </a:lnTo>
                  <a:lnTo>
                    <a:pt x="2454" y="307"/>
                  </a:lnTo>
                  <a:lnTo>
                    <a:pt x="2456" y="299"/>
                  </a:lnTo>
                  <a:lnTo>
                    <a:pt x="2457" y="291"/>
                  </a:lnTo>
                  <a:lnTo>
                    <a:pt x="2458" y="284"/>
                  </a:lnTo>
                  <a:lnTo>
                    <a:pt x="2458" y="275"/>
                  </a:lnTo>
                  <a:lnTo>
                    <a:pt x="2458" y="234"/>
                  </a:lnTo>
                  <a:lnTo>
                    <a:pt x="2458" y="234"/>
                  </a:lnTo>
                  <a:lnTo>
                    <a:pt x="2458" y="226"/>
                  </a:lnTo>
                  <a:lnTo>
                    <a:pt x="2455" y="219"/>
                  </a:lnTo>
                  <a:lnTo>
                    <a:pt x="2451" y="213"/>
                  </a:lnTo>
                  <a:lnTo>
                    <a:pt x="2446" y="207"/>
                  </a:lnTo>
                  <a:lnTo>
                    <a:pt x="2405" y="172"/>
                  </a:lnTo>
                  <a:lnTo>
                    <a:pt x="2446" y="136"/>
                  </a:lnTo>
                  <a:lnTo>
                    <a:pt x="2446" y="136"/>
                  </a:lnTo>
                  <a:lnTo>
                    <a:pt x="2451" y="130"/>
                  </a:lnTo>
                  <a:lnTo>
                    <a:pt x="2455" y="124"/>
                  </a:lnTo>
                  <a:lnTo>
                    <a:pt x="2458" y="117"/>
                  </a:lnTo>
                  <a:lnTo>
                    <a:pt x="2458" y="109"/>
                  </a:lnTo>
                  <a:lnTo>
                    <a:pt x="2458" y="73"/>
                  </a:lnTo>
                  <a:lnTo>
                    <a:pt x="2458" y="73"/>
                  </a:lnTo>
                  <a:lnTo>
                    <a:pt x="2458" y="64"/>
                  </a:lnTo>
                  <a:lnTo>
                    <a:pt x="2457" y="57"/>
                  </a:lnTo>
                  <a:lnTo>
                    <a:pt x="2456" y="49"/>
                  </a:lnTo>
                  <a:lnTo>
                    <a:pt x="2454" y="41"/>
                  </a:lnTo>
                  <a:lnTo>
                    <a:pt x="2450" y="36"/>
                  </a:lnTo>
                  <a:lnTo>
                    <a:pt x="2446" y="30"/>
                  </a:lnTo>
                  <a:lnTo>
                    <a:pt x="2442" y="24"/>
                  </a:lnTo>
                  <a:lnTo>
                    <a:pt x="2437" y="19"/>
                  </a:lnTo>
                  <a:lnTo>
                    <a:pt x="2431" y="14"/>
                  </a:lnTo>
                  <a:lnTo>
                    <a:pt x="2424" y="11"/>
                  </a:lnTo>
                  <a:lnTo>
                    <a:pt x="2416" y="7"/>
                  </a:lnTo>
                  <a:lnTo>
                    <a:pt x="2408" y="5"/>
                  </a:lnTo>
                  <a:lnTo>
                    <a:pt x="2399" y="2"/>
                  </a:lnTo>
                  <a:lnTo>
                    <a:pt x="2390" y="1"/>
                  </a:lnTo>
                  <a:lnTo>
                    <a:pt x="2368" y="0"/>
                  </a:lnTo>
                  <a:lnTo>
                    <a:pt x="1983" y="0"/>
                  </a:lnTo>
                  <a:lnTo>
                    <a:pt x="1983" y="348"/>
                  </a:lnTo>
                  <a:lnTo>
                    <a:pt x="2368" y="348"/>
                  </a:lnTo>
                  <a:close/>
                  <a:moveTo>
                    <a:pt x="1704" y="0"/>
                  </a:moveTo>
                  <a:lnTo>
                    <a:pt x="1704" y="286"/>
                  </a:lnTo>
                  <a:lnTo>
                    <a:pt x="1374" y="286"/>
                  </a:lnTo>
                  <a:lnTo>
                    <a:pt x="1374" y="0"/>
                  </a:lnTo>
                  <a:lnTo>
                    <a:pt x="1311" y="0"/>
                  </a:lnTo>
                  <a:lnTo>
                    <a:pt x="1311" y="269"/>
                  </a:lnTo>
                  <a:lnTo>
                    <a:pt x="1311" y="269"/>
                  </a:lnTo>
                  <a:lnTo>
                    <a:pt x="1312" y="278"/>
                  </a:lnTo>
                  <a:lnTo>
                    <a:pt x="1313" y="286"/>
                  </a:lnTo>
                  <a:lnTo>
                    <a:pt x="1314" y="295"/>
                  </a:lnTo>
                  <a:lnTo>
                    <a:pt x="1317" y="302"/>
                  </a:lnTo>
                  <a:lnTo>
                    <a:pt x="1320" y="309"/>
                  </a:lnTo>
                  <a:lnTo>
                    <a:pt x="1323" y="315"/>
                  </a:lnTo>
                  <a:lnTo>
                    <a:pt x="1328" y="322"/>
                  </a:lnTo>
                  <a:lnTo>
                    <a:pt x="1332" y="327"/>
                  </a:lnTo>
                  <a:lnTo>
                    <a:pt x="1338" y="331"/>
                  </a:lnTo>
                  <a:lnTo>
                    <a:pt x="1345" y="336"/>
                  </a:lnTo>
                  <a:lnTo>
                    <a:pt x="1352" y="340"/>
                  </a:lnTo>
                  <a:lnTo>
                    <a:pt x="1359" y="343"/>
                  </a:lnTo>
                  <a:lnTo>
                    <a:pt x="1367" y="346"/>
                  </a:lnTo>
                  <a:lnTo>
                    <a:pt x="1376" y="347"/>
                  </a:lnTo>
                  <a:lnTo>
                    <a:pt x="1387" y="348"/>
                  </a:lnTo>
                  <a:lnTo>
                    <a:pt x="1397" y="348"/>
                  </a:lnTo>
                  <a:lnTo>
                    <a:pt x="1681" y="348"/>
                  </a:lnTo>
                  <a:lnTo>
                    <a:pt x="1681" y="348"/>
                  </a:lnTo>
                  <a:lnTo>
                    <a:pt x="1691" y="348"/>
                  </a:lnTo>
                  <a:lnTo>
                    <a:pt x="1702" y="347"/>
                  </a:lnTo>
                  <a:lnTo>
                    <a:pt x="1711" y="346"/>
                  </a:lnTo>
                  <a:lnTo>
                    <a:pt x="1719" y="343"/>
                  </a:lnTo>
                  <a:lnTo>
                    <a:pt x="1726" y="340"/>
                  </a:lnTo>
                  <a:lnTo>
                    <a:pt x="1733" y="336"/>
                  </a:lnTo>
                  <a:lnTo>
                    <a:pt x="1740" y="331"/>
                  </a:lnTo>
                  <a:lnTo>
                    <a:pt x="1746" y="327"/>
                  </a:lnTo>
                  <a:lnTo>
                    <a:pt x="1750" y="322"/>
                  </a:lnTo>
                  <a:lnTo>
                    <a:pt x="1755" y="315"/>
                  </a:lnTo>
                  <a:lnTo>
                    <a:pt x="1758" y="309"/>
                  </a:lnTo>
                  <a:lnTo>
                    <a:pt x="1761" y="302"/>
                  </a:lnTo>
                  <a:lnTo>
                    <a:pt x="1764" y="295"/>
                  </a:lnTo>
                  <a:lnTo>
                    <a:pt x="1765" y="286"/>
                  </a:lnTo>
                  <a:lnTo>
                    <a:pt x="1766" y="278"/>
                  </a:lnTo>
                  <a:lnTo>
                    <a:pt x="1767" y="269"/>
                  </a:lnTo>
                  <a:lnTo>
                    <a:pt x="1767" y="0"/>
                  </a:lnTo>
                  <a:lnTo>
                    <a:pt x="1704" y="0"/>
                  </a:lnTo>
                  <a:close/>
                  <a:moveTo>
                    <a:pt x="698" y="142"/>
                  </a:moveTo>
                  <a:lnTo>
                    <a:pt x="698" y="0"/>
                  </a:lnTo>
                  <a:lnTo>
                    <a:pt x="636" y="0"/>
                  </a:lnTo>
                  <a:lnTo>
                    <a:pt x="636" y="348"/>
                  </a:lnTo>
                  <a:lnTo>
                    <a:pt x="698" y="348"/>
                  </a:lnTo>
                  <a:lnTo>
                    <a:pt x="698" y="204"/>
                  </a:lnTo>
                  <a:lnTo>
                    <a:pt x="1033" y="204"/>
                  </a:lnTo>
                  <a:lnTo>
                    <a:pt x="1033" y="348"/>
                  </a:lnTo>
                  <a:lnTo>
                    <a:pt x="1095" y="348"/>
                  </a:lnTo>
                  <a:lnTo>
                    <a:pt x="1095" y="0"/>
                  </a:lnTo>
                  <a:lnTo>
                    <a:pt x="1033" y="0"/>
                  </a:lnTo>
                  <a:lnTo>
                    <a:pt x="1033" y="142"/>
                  </a:lnTo>
                  <a:lnTo>
                    <a:pt x="698" y="142"/>
                  </a:lnTo>
                  <a:close/>
                  <a:moveTo>
                    <a:pt x="453" y="62"/>
                  </a:moveTo>
                  <a:lnTo>
                    <a:pt x="453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4" y="1"/>
                  </a:lnTo>
                  <a:lnTo>
                    <a:pt x="55" y="2"/>
                  </a:lnTo>
                  <a:lnTo>
                    <a:pt x="47" y="5"/>
                  </a:lnTo>
                  <a:lnTo>
                    <a:pt x="40" y="8"/>
                  </a:lnTo>
                  <a:lnTo>
                    <a:pt x="33" y="12"/>
                  </a:lnTo>
                  <a:lnTo>
                    <a:pt x="26" y="17"/>
                  </a:lnTo>
                  <a:lnTo>
                    <a:pt x="20" y="21"/>
                  </a:lnTo>
                  <a:lnTo>
                    <a:pt x="16" y="26"/>
                  </a:lnTo>
                  <a:lnTo>
                    <a:pt x="11" y="33"/>
                  </a:lnTo>
                  <a:lnTo>
                    <a:pt x="8" y="39"/>
                  </a:lnTo>
                  <a:lnTo>
                    <a:pt x="5" y="46"/>
                  </a:lnTo>
                  <a:lnTo>
                    <a:pt x="2" y="53"/>
                  </a:lnTo>
                  <a:lnTo>
                    <a:pt x="1" y="62"/>
                  </a:lnTo>
                  <a:lnTo>
                    <a:pt x="0" y="70"/>
                  </a:lnTo>
                  <a:lnTo>
                    <a:pt x="0" y="7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78"/>
                  </a:lnTo>
                  <a:lnTo>
                    <a:pt x="1" y="286"/>
                  </a:lnTo>
                  <a:lnTo>
                    <a:pt x="2" y="295"/>
                  </a:lnTo>
                  <a:lnTo>
                    <a:pt x="5" y="302"/>
                  </a:lnTo>
                  <a:lnTo>
                    <a:pt x="8" y="309"/>
                  </a:lnTo>
                  <a:lnTo>
                    <a:pt x="11" y="315"/>
                  </a:lnTo>
                  <a:lnTo>
                    <a:pt x="16" y="322"/>
                  </a:lnTo>
                  <a:lnTo>
                    <a:pt x="20" y="327"/>
                  </a:lnTo>
                  <a:lnTo>
                    <a:pt x="26" y="331"/>
                  </a:lnTo>
                  <a:lnTo>
                    <a:pt x="33" y="336"/>
                  </a:lnTo>
                  <a:lnTo>
                    <a:pt x="40" y="340"/>
                  </a:lnTo>
                  <a:lnTo>
                    <a:pt x="47" y="343"/>
                  </a:lnTo>
                  <a:lnTo>
                    <a:pt x="55" y="346"/>
                  </a:lnTo>
                  <a:lnTo>
                    <a:pt x="64" y="347"/>
                  </a:lnTo>
                  <a:lnTo>
                    <a:pt x="75" y="348"/>
                  </a:lnTo>
                  <a:lnTo>
                    <a:pt x="85" y="348"/>
                  </a:lnTo>
                  <a:lnTo>
                    <a:pt x="453" y="348"/>
                  </a:lnTo>
                  <a:lnTo>
                    <a:pt x="453" y="286"/>
                  </a:lnTo>
                  <a:lnTo>
                    <a:pt x="63" y="286"/>
                  </a:lnTo>
                  <a:lnTo>
                    <a:pt x="63" y="62"/>
                  </a:lnTo>
                  <a:lnTo>
                    <a:pt x="453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D4187256-7176-BF40-127F-10D8A1FD0E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76488" y="2840038"/>
              <a:ext cx="47625" cy="50800"/>
            </a:xfrm>
            <a:custGeom>
              <a:avLst/>
              <a:gdLst>
                <a:gd name="T0" fmla="*/ 71 w 90"/>
                <a:gd name="T1" fmla="*/ 7 h 95"/>
                <a:gd name="T2" fmla="*/ 83 w 90"/>
                <a:gd name="T3" fmla="*/ 20 h 95"/>
                <a:gd name="T4" fmla="*/ 90 w 90"/>
                <a:gd name="T5" fmla="*/ 38 h 95"/>
                <a:gd name="T6" fmla="*/ 90 w 90"/>
                <a:gd name="T7" fmla="*/ 57 h 95"/>
                <a:gd name="T8" fmla="*/ 83 w 90"/>
                <a:gd name="T9" fmla="*/ 73 h 95"/>
                <a:gd name="T10" fmla="*/ 71 w 90"/>
                <a:gd name="T11" fmla="*/ 86 h 95"/>
                <a:gd name="T12" fmla="*/ 54 w 90"/>
                <a:gd name="T13" fmla="*/ 94 h 95"/>
                <a:gd name="T14" fmla="*/ 36 w 90"/>
                <a:gd name="T15" fmla="*/ 94 h 95"/>
                <a:gd name="T16" fmla="*/ 19 w 90"/>
                <a:gd name="T17" fmla="*/ 86 h 95"/>
                <a:gd name="T18" fmla="*/ 8 w 90"/>
                <a:gd name="T19" fmla="*/ 73 h 95"/>
                <a:gd name="T20" fmla="*/ 1 w 90"/>
                <a:gd name="T21" fmla="*/ 57 h 95"/>
                <a:gd name="T22" fmla="*/ 1 w 90"/>
                <a:gd name="T23" fmla="*/ 38 h 95"/>
                <a:gd name="T24" fmla="*/ 8 w 90"/>
                <a:gd name="T25" fmla="*/ 20 h 95"/>
                <a:gd name="T26" fmla="*/ 19 w 90"/>
                <a:gd name="T27" fmla="*/ 7 h 95"/>
                <a:gd name="T28" fmla="*/ 36 w 90"/>
                <a:gd name="T29" fmla="*/ 0 h 95"/>
                <a:gd name="T30" fmla="*/ 54 w 90"/>
                <a:gd name="T31" fmla="*/ 0 h 95"/>
                <a:gd name="T32" fmla="*/ 30 w 90"/>
                <a:gd name="T33" fmla="*/ 9 h 95"/>
                <a:gd name="T34" fmla="*/ 18 w 90"/>
                <a:gd name="T35" fmla="*/ 18 h 95"/>
                <a:gd name="T36" fmla="*/ 10 w 90"/>
                <a:gd name="T37" fmla="*/ 31 h 95"/>
                <a:gd name="T38" fmla="*/ 6 w 90"/>
                <a:gd name="T39" fmla="*/ 47 h 95"/>
                <a:gd name="T40" fmla="*/ 10 w 90"/>
                <a:gd name="T41" fmla="*/ 63 h 95"/>
                <a:gd name="T42" fmla="*/ 18 w 90"/>
                <a:gd name="T43" fmla="*/ 76 h 95"/>
                <a:gd name="T44" fmla="*/ 30 w 90"/>
                <a:gd name="T45" fmla="*/ 84 h 95"/>
                <a:gd name="T46" fmla="*/ 45 w 90"/>
                <a:gd name="T47" fmla="*/ 88 h 95"/>
                <a:gd name="T48" fmla="*/ 61 w 90"/>
                <a:gd name="T49" fmla="*/ 84 h 95"/>
                <a:gd name="T50" fmla="*/ 72 w 90"/>
                <a:gd name="T51" fmla="*/ 76 h 95"/>
                <a:gd name="T52" fmla="*/ 80 w 90"/>
                <a:gd name="T53" fmla="*/ 63 h 95"/>
                <a:gd name="T54" fmla="*/ 83 w 90"/>
                <a:gd name="T55" fmla="*/ 47 h 95"/>
                <a:gd name="T56" fmla="*/ 80 w 90"/>
                <a:gd name="T57" fmla="*/ 31 h 95"/>
                <a:gd name="T58" fmla="*/ 72 w 90"/>
                <a:gd name="T59" fmla="*/ 18 h 95"/>
                <a:gd name="T60" fmla="*/ 61 w 90"/>
                <a:gd name="T61" fmla="*/ 9 h 95"/>
                <a:gd name="T62" fmla="*/ 45 w 90"/>
                <a:gd name="T63" fmla="*/ 6 h 95"/>
                <a:gd name="T64" fmla="*/ 30 w 90"/>
                <a:gd name="T65" fmla="*/ 9 h 95"/>
                <a:gd name="T66" fmla="*/ 29 w 90"/>
                <a:gd name="T67" fmla="*/ 20 h 95"/>
                <a:gd name="T68" fmla="*/ 56 w 90"/>
                <a:gd name="T69" fmla="*/ 20 h 95"/>
                <a:gd name="T70" fmla="*/ 62 w 90"/>
                <a:gd name="T71" fmla="*/ 24 h 95"/>
                <a:gd name="T72" fmla="*/ 66 w 90"/>
                <a:gd name="T73" fmla="*/ 34 h 95"/>
                <a:gd name="T74" fmla="*/ 62 w 90"/>
                <a:gd name="T75" fmla="*/ 45 h 95"/>
                <a:gd name="T76" fmla="*/ 57 w 90"/>
                <a:gd name="T77" fmla="*/ 49 h 95"/>
                <a:gd name="T78" fmla="*/ 61 w 90"/>
                <a:gd name="T79" fmla="*/ 75 h 95"/>
                <a:gd name="T80" fmla="*/ 35 w 90"/>
                <a:gd name="T81" fmla="*/ 75 h 95"/>
                <a:gd name="T82" fmla="*/ 49 w 90"/>
                <a:gd name="T83" fmla="*/ 44 h 95"/>
                <a:gd name="T84" fmla="*/ 58 w 90"/>
                <a:gd name="T85" fmla="*/ 40 h 95"/>
                <a:gd name="T86" fmla="*/ 60 w 90"/>
                <a:gd name="T87" fmla="*/ 34 h 95"/>
                <a:gd name="T88" fmla="*/ 58 w 90"/>
                <a:gd name="T89" fmla="*/ 30 h 95"/>
                <a:gd name="T90" fmla="*/ 52 w 90"/>
                <a:gd name="T91" fmla="*/ 26 h 95"/>
                <a:gd name="T92" fmla="*/ 35 w 90"/>
                <a:gd name="T93" fmla="*/ 25 h 95"/>
                <a:gd name="T94" fmla="*/ 44 w 90"/>
                <a:gd name="T95" fmla="*/ 4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95">
                  <a:moveTo>
                    <a:pt x="63" y="4"/>
                  </a:moveTo>
                  <a:lnTo>
                    <a:pt x="63" y="4"/>
                  </a:lnTo>
                  <a:lnTo>
                    <a:pt x="71" y="7"/>
                  </a:lnTo>
                  <a:lnTo>
                    <a:pt x="78" y="13"/>
                  </a:lnTo>
                  <a:lnTo>
                    <a:pt x="78" y="13"/>
                  </a:lnTo>
                  <a:lnTo>
                    <a:pt x="83" y="20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90" y="38"/>
                  </a:lnTo>
                  <a:lnTo>
                    <a:pt x="90" y="47"/>
                  </a:lnTo>
                  <a:lnTo>
                    <a:pt x="90" y="47"/>
                  </a:lnTo>
                  <a:lnTo>
                    <a:pt x="90" y="57"/>
                  </a:lnTo>
                  <a:lnTo>
                    <a:pt x="87" y="66"/>
                  </a:lnTo>
                  <a:lnTo>
                    <a:pt x="87" y="66"/>
                  </a:lnTo>
                  <a:lnTo>
                    <a:pt x="83" y="73"/>
                  </a:lnTo>
                  <a:lnTo>
                    <a:pt x="78" y="80"/>
                  </a:lnTo>
                  <a:lnTo>
                    <a:pt x="78" y="80"/>
                  </a:lnTo>
                  <a:lnTo>
                    <a:pt x="71" y="86"/>
                  </a:lnTo>
                  <a:lnTo>
                    <a:pt x="63" y="91"/>
                  </a:lnTo>
                  <a:lnTo>
                    <a:pt x="63" y="91"/>
                  </a:lnTo>
                  <a:lnTo>
                    <a:pt x="54" y="94"/>
                  </a:lnTo>
                  <a:lnTo>
                    <a:pt x="45" y="95"/>
                  </a:lnTo>
                  <a:lnTo>
                    <a:pt x="45" y="95"/>
                  </a:lnTo>
                  <a:lnTo>
                    <a:pt x="36" y="94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19" y="86"/>
                  </a:lnTo>
                  <a:lnTo>
                    <a:pt x="13" y="80"/>
                  </a:lnTo>
                  <a:lnTo>
                    <a:pt x="13" y="80"/>
                  </a:lnTo>
                  <a:lnTo>
                    <a:pt x="8" y="73"/>
                  </a:lnTo>
                  <a:lnTo>
                    <a:pt x="3" y="66"/>
                  </a:lnTo>
                  <a:lnTo>
                    <a:pt x="3" y="66"/>
                  </a:lnTo>
                  <a:lnTo>
                    <a:pt x="1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1" y="38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8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7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63" y="4"/>
                  </a:lnTo>
                  <a:lnTo>
                    <a:pt x="63" y="4"/>
                  </a:lnTo>
                  <a:close/>
                  <a:moveTo>
                    <a:pt x="30" y="9"/>
                  </a:moveTo>
                  <a:lnTo>
                    <a:pt x="30" y="9"/>
                  </a:lnTo>
                  <a:lnTo>
                    <a:pt x="23" y="13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3" y="24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8" y="39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8" y="56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3" y="70"/>
                  </a:lnTo>
                  <a:lnTo>
                    <a:pt x="18" y="76"/>
                  </a:lnTo>
                  <a:lnTo>
                    <a:pt x="18" y="76"/>
                  </a:lnTo>
                  <a:lnTo>
                    <a:pt x="23" y="80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7" y="86"/>
                  </a:lnTo>
                  <a:lnTo>
                    <a:pt x="45" y="88"/>
                  </a:lnTo>
                  <a:lnTo>
                    <a:pt x="45" y="88"/>
                  </a:lnTo>
                  <a:lnTo>
                    <a:pt x="53" y="86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6" y="80"/>
                  </a:lnTo>
                  <a:lnTo>
                    <a:pt x="72" y="76"/>
                  </a:lnTo>
                  <a:lnTo>
                    <a:pt x="72" y="76"/>
                  </a:lnTo>
                  <a:lnTo>
                    <a:pt x="76" y="70"/>
                  </a:lnTo>
                  <a:lnTo>
                    <a:pt x="80" y="63"/>
                  </a:lnTo>
                  <a:lnTo>
                    <a:pt x="80" y="63"/>
                  </a:lnTo>
                  <a:lnTo>
                    <a:pt x="82" y="56"/>
                  </a:lnTo>
                  <a:lnTo>
                    <a:pt x="83" y="47"/>
                  </a:lnTo>
                  <a:lnTo>
                    <a:pt x="83" y="47"/>
                  </a:lnTo>
                  <a:lnTo>
                    <a:pt x="82" y="39"/>
                  </a:lnTo>
                  <a:lnTo>
                    <a:pt x="80" y="31"/>
                  </a:lnTo>
                  <a:lnTo>
                    <a:pt x="80" y="31"/>
                  </a:lnTo>
                  <a:lnTo>
                    <a:pt x="76" y="24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66" y="13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53" y="7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37" y="7"/>
                  </a:lnTo>
                  <a:lnTo>
                    <a:pt x="30" y="9"/>
                  </a:lnTo>
                  <a:lnTo>
                    <a:pt x="30" y="9"/>
                  </a:lnTo>
                  <a:close/>
                  <a:moveTo>
                    <a:pt x="29" y="75"/>
                  </a:moveTo>
                  <a:lnTo>
                    <a:pt x="29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56" y="20"/>
                  </a:lnTo>
                  <a:lnTo>
                    <a:pt x="60" y="21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5" y="28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5" y="41"/>
                  </a:lnTo>
                  <a:lnTo>
                    <a:pt x="65" y="41"/>
                  </a:lnTo>
                  <a:lnTo>
                    <a:pt x="62" y="45"/>
                  </a:lnTo>
                  <a:lnTo>
                    <a:pt x="62" y="45"/>
                  </a:lnTo>
                  <a:lnTo>
                    <a:pt x="57" y="49"/>
                  </a:lnTo>
                  <a:lnTo>
                    <a:pt x="57" y="49"/>
                  </a:lnTo>
                  <a:lnTo>
                    <a:pt x="53" y="50"/>
                  </a:lnTo>
                  <a:lnTo>
                    <a:pt x="69" y="75"/>
                  </a:lnTo>
                  <a:lnTo>
                    <a:pt x="61" y="75"/>
                  </a:lnTo>
                  <a:lnTo>
                    <a:pt x="46" y="50"/>
                  </a:lnTo>
                  <a:lnTo>
                    <a:pt x="35" y="50"/>
                  </a:lnTo>
                  <a:lnTo>
                    <a:pt x="35" y="75"/>
                  </a:lnTo>
                  <a:lnTo>
                    <a:pt x="29" y="75"/>
                  </a:lnTo>
                  <a:close/>
                  <a:moveTo>
                    <a:pt x="49" y="44"/>
                  </a:moveTo>
                  <a:lnTo>
                    <a:pt x="49" y="44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60" y="38"/>
                  </a:lnTo>
                  <a:lnTo>
                    <a:pt x="60" y="34"/>
                  </a:lnTo>
                  <a:lnTo>
                    <a:pt x="60" y="34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47" y="25"/>
                  </a:lnTo>
                  <a:lnTo>
                    <a:pt x="35" y="25"/>
                  </a:lnTo>
                  <a:lnTo>
                    <a:pt x="35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9" y="44"/>
                  </a:lnTo>
                  <a:lnTo>
                    <a:pt x="4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8F67970-3193-43B3-AD1D-F9CB0ADC3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5066" y="2159261"/>
            <a:ext cx="6912331" cy="3323987"/>
          </a:xfrm>
          <a:ln>
            <a:noFill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s-CL" sz="7200" dirty="0"/>
              <a:t>Seguros Complementario de Vida y Salud </a:t>
            </a:r>
          </a:p>
        </p:txBody>
      </p:sp>
    </p:spTree>
    <p:extLst>
      <p:ext uri="{BB962C8B-B14F-4D97-AF65-F5344CB8AC3E}">
        <p14:creationId xmlns:p14="http://schemas.microsoft.com/office/powerpoint/2010/main" val="374056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15">
            <a:extLst>
              <a:ext uri="{FF2B5EF4-FFF2-40B4-BE49-F238E27FC236}">
                <a16:creationId xmlns:a16="http://schemas.microsoft.com/office/drawing/2014/main" id="{ECD104E6-D6CC-0778-9FF4-401E62F885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4" t="184" r="17107" b="1832"/>
          <a:stretch/>
        </p:blipFill>
        <p:spPr>
          <a:xfrm>
            <a:off x="6122584" y="90953"/>
            <a:ext cx="6096808" cy="67670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5B229-DCB1-34D9-FDA4-C1AB8CF8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908D2-DB40-4AAD-B9C9-D02BB6253A68}" type="slidenum">
              <a:rPr lang="es-CL" smtClean="0"/>
              <a:t>10</a:t>
            </a:fld>
            <a:r>
              <a:rPr lang="es-CL"/>
              <a:t>/25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42CBA10-BB22-3EF4-7521-50AF177DC6CC}"/>
              </a:ext>
            </a:extLst>
          </p:cNvPr>
          <p:cNvSpPr/>
          <p:nvPr/>
        </p:nvSpPr>
        <p:spPr>
          <a:xfrm>
            <a:off x="3811590" y="3667956"/>
            <a:ext cx="450169" cy="45016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00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35690F73-6DF4-7094-CBC0-BB87679637D7}"/>
              </a:ext>
            </a:extLst>
          </p:cNvPr>
          <p:cNvSpPr/>
          <p:nvPr/>
        </p:nvSpPr>
        <p:spPr>
          <a:xfrm>
            <a:off x="575745" y="4254725"/>
            <a:ext cx="450169" cy="45016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00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E0046B23-2C9E-3732-504E-58E4AC5D74AD}"/>
              </a:ext>
            </a:extLst>
          </p:cNvPr>
          <p:cNvSpPr/>
          <p:nvPr/>
        </p:nvSpPr>
        <p:spPr>
          <a:xfrm>
            <a:off x="3805873" y="4237505"/>
            <a:ext cx="450169" cy="45016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00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56A36012-1C20-2140-2DA3-17EB13851C1E}"/>
              </a:ext>
            </a:extLst>
          </p:cNvPr>
          <p:cNvSpPr/>
          <p:nvPr/>
        </p:nvSpPr>
        <p:spPr>
          <a:xfrm>
            <a:off x="568609" y="4839095"/>
            <a:ext cx="450169" cy="45016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000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8ECF909F-999B-6B0A-C22A-A692F5C45DE0}"/>
              </a:ext>
            </a:extLst>
          </p:cNvPr>
          <p:cNvSpPr/>
          <p:nvPr/>
        </p:nvSpPr>
        <p:spPr>
          <a:xfrm>
            <a:off x="3819100" y="4840998"/>
            <a:ext cx="450169" cy="45016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00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885A9497-8C29-CCE4-6027-38C2D3B523A2}"/>
              </a:ext>
            </a:extLst>
          </p:cNvPr>
          <p:cNvSpPr/>
          <p:nvPr/>
        </p:nvSpPr>
        <p:spPr>
          <a:xfrm>
            <a:off x="568610" y="5432607"/>
            <a:ext cx="450169" cy="45016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00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C11063FD-7D6D-928F-7AE3-067A8B318CB8}"/>
              </a:ext>
            </a:extLst>
          </p:cNvPr>
          <p:cNvSpPr/>
          <p:nvPr/>
        </p:nvSpPr>
        <p:spPr>
          <a:xfrm>
            <a:off x="512289" y="2012666"/>
            <a:ext cx="2419252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8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100%</a:t>
            </a:r>
          </a:p>
        </p:txBody>
      </p:sp>
      <p:sp>
        <p:nvSpPr>
          <p:cNvPr id="53" name="Rectángulo redondeado 52">
            <a:extLst>
              <a:ext uri="{FF2B5EF4-FFF2-40B4-BE49-F238E27FC236}">
                <a16:creationId xmlns:a16="http://schemas.microsoft.com/office/drawing/2014/main" id="{95196AD7-77BB-0CCF-3E7E-51BBBE0F9692}"/>
              </a:ext>
            </a:extLst>
          </p:cNvPr>
          <p:cNvSpPr/>
          <p:nvPr/>
        </p:nvSpPr>
        <p:spPr>
          <a:xfrm>
            <a:off x="575745" y="3136833"/>
            <a:ext cx="2267784" cy="362393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9B6E1304-F1B7-D2E0-AE5F-B6643B26F6A4}"/>
              </a:ext>
            </a:extLst>
          </p:cNvPr>
          <p:cNvSpPr/>
          <p:nvPr/>
        </p:nvSpPr>
        <p:spPr>
          <a:xfrm>
            <a:off x="1258475" y="1353888"/>
            <a:ext cx="2529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COBERTURA PAD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E60AA3EF-AD12-378B-F2C8-EB60AA33DC59}"/>
              </a:ext>
            </a:extLst>
          </p:cNvPr>
          <p:cNvSpPr/>
          <p:nvPr/>
        </p:nvSpPr>
        <p:spPr>
          <a:xfrm>
            <a:off x="1260203" y="1668050"/>
            <a:ext cx="4698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 de hospitales Públicos y Clínicas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318AF62B-35ED-995E-1DD4-C729BE131E4F}"/>
              </a:ext>
            </a:extLst>
          </p:cNvPr>
          <p:cNvSpPr txBox="1"/>
          <p:nvPr/>
        </p:nvSpPr>
        <p:spPr>
          <a:xfrm>
            <a:off x="3090236" y="2434965"/>
            <a:ext cx="281622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60"/>
              </a:lnSpc>
            </a:pPr>
            <a:r>
              <a:rPr lang="es-CL" sz="3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Beneficios hospitalarios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30DCDF46-441B-9EE8-314A-16E581EAE3AF}"/>
              </a:ext>
            </a:extLst>
          </p:cNvPr>
          <p:cNvSpPr/>
          <p:nvPr/>
        </p:nvSpPr>
        <p:spPr>
          <a:xfrm>
            <a:off x="682857" y="3115652"/>
            <a:ext cx="20460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REEMBOLSO</a:t>
            </a:r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E747B86E-598A-9A58-6BC7-D9CA9B86024B}"/>
              </a:ext>
            </a:extLst>
          </p:cNvPr>
          <p:cNvSpPr/>
          <p:nvPr/>
        </p:nvSpPr>
        <p:spPr>
          <a:xfrm>
            <a:off x="575745" y="3674146"/>
            <a:ext cx="450169" cy="45016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000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55FD4E4-74BB-F963-379D-B2B4D96669A4}"/>
              </a:ext>
            </a:extLst>
          </p:cNvPr>
          <p:cNvSpPr txBox="1"/>
          <p:nvPr/>
        </p:nvSpPr>
        <p:spPr>
          <a:xfrm>
            <a:off x="1039141" y="3759861"/>
            <a:ext cx="2799142" cy="27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cs typeface="Arial" panose="020B0604020202020204" pitchFamily="34" charset="0"/>
              </a:rPr>
              <a:t>Día cama (hab. pluri o bipersonal)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DB65CD5B-F079-0870-FCCF-19CDC1500109}"/>
              </a:ext>
            </a:extLst>
          </p:cNvPr>
          <p:cNvSpPr txBox="1"/>
          <p:nvPr/>
        </p:nvSpPr>
        <p:spPr>
          <a:xfrm>
            <a:off x="4274986" y="3759861"/>
            <a:ext cx="1839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cs typeface="Arial" panose="020B0604020202020204" pitchFamily="34" charset="0"/>
              </a:rPr>
              <a:t>Excesos día cama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71C765A8-66EC-738E-64F3-478A961DC595}"/>
              </a:ext>
            </a:extLst>
          </p:cNvPr>
          <p:cNvSpPr txBox="1"/>
          <p:nvPr/>
        </p:nvSpPr>
        <p:spPr>
          <a:xfrm>
            <a:off x="1039141" y="4341309"/>
            <a:ext cx="2734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>
                <a:cs typeface="Arial" panose="020B0604020202020204" pitchFamily="34" charset="0"/>
              </a:rPr>
              <a:t>Honorarios médicos quirúrgicos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D868E24C-7CD0-5809-A0AC-C9144BD74D74}"/>
              </a:ext>
            </a:extLst>
          </p:cNvPr>
          <p:cNvSpPr txBox="1"/>
          <p:nvPr/>
        </p:nvSpPr>
        <p:spPr>
          <a:xfrm>
            <a:off x="4269269" y="4324089"/>
            <a:ext cx="1564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>
                <a:cs typeface="Arial" panose="020B0604020202020204" pitchFamily="34" charset="0"/>
              </a:rPr>
              <a:t>Derecho a pabellón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4A7EF42F-074F-0469-1A4B-27A4B58B56DF}"/>
              </a:ext>
            </a:extLst>
          </p:cNvPr>
          <p:cNvSpPr txBox="1"/>
          <p:nvPr/>
        </p:nvSpPr>
        <p:spPr>
          <a:xfrm>
            <a:off x="4269269" y="4927582"/>
            <a:ext cx="219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>
                <a:cs typeface="Arial" panose="020B0604020202020204" pitchFamily="34" charset="0"/>
              </a:rPr>
              <a:t>Insumos y materiales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94449E5-2333-C69F-F382-42D21481FE08}"/>
              </a:ext>
            </a:extLst>
          </p:cNvPr>
          <p:cNvSpPr txBox="1"/>
          <p:nvPr/>
        </p:nvSpPr>
        <p:spPr>
          <a:xfrm>
            <a:off x="1025914" y="4915671"/>
            <a:ext cx="2064322" cy="27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>
                <a:cs typeface="Arial" panose="020B0604020202020204" pitchFamily="34" charset="0"/>
              </a:rPr>
              <a:t>Medicamentos hospitalarios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FD65431D-5DE7-F7CA-D0B9-7A9023E615D9}"/>
              </a:ext>
            </a:extLst>
          </p:cNvPr>
          <p:cNvSpPr txBox="1"/>
          <p:nvPr/>
        </p:nvSpPr>
        <p:spPr>
          <a:xfrm>
            <a:off x="1018780" y="5421111"/>
            <a:ext cx="2071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>
                <a:cs typeface="Arial" panose="020B0604020202020204" pitchFamily="34" charset="0"/>
              </a:rPr>
              <a:t>Procedimientos diagnósticos y terapeúticos</a:t>
            </a:r>
          </a:p>
        </p:txBody>
      </p:sp>
      <p:sp>
        <p:nvSpPr>
          <p:cNvPr id="73" name="Rectángulo 19">
            <a:extLst>
              <a:ext uri="{FF2B5EF4-FFF2-40B4-BE49-F238E27FC236}">
                <a16:creationId xmlns:a16="http://schemas.microsoft.com/office/drawing/2014/main" id="{DF706016-100D-6738-A285-5CAF5F14CFC6}"/>
              </a:ext>
            </a:extLst>
          </p:cNvPr>
          <p:cNvSpPr/>
          <p:nvPr/>
        </p:nvSpPr>
        <p:spPr>
          <a:xfrm>
            <a:off x="512288" y="5997778"/>
            <a:ext cx="5321935" cy="24622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CL" sz="10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Sólo para Cirugías PAD (Fonasa). Afiliados a Fonasa deben comprar bonos primero.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5249DDC6-2472-6C4F-31B2-C343EE7B3235}"/>
              </a:ext>
            </a:extLst>
          </p:cNvPr>
          <p:cNvSpPr/>
          <p:nvPr/>
        </p:nvSpPr>
        <p:spPr>
          <a:xfrm>
            <a:off x="518354" y="471044"/>
            <a:ext cx="67844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3400" dirty="0">
                <a:latin typeface="Chubb Publico Roman" panose="02040502060504060203" pitchFamily="18" charset="77"/>
                <a:cs typeface="Arial" panose="020B0604020202020204" pitchFamily="34" charset="0"/>
              </a:rPr>
              <a:t>Cobertura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31012BB7-A7DC-A24F-3DB8-EE3FB7E01ADA}"/>
              </a:ext>
            </a:extLst>
          </p:cNvPr>
          <p:cNvSpPr txBox="1"/>
          <p:nvPr/>
        </p:nvSpPr>
        <p:spPr>
          <a:xfrm>
            <a:off x="777766" y="155553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s-CL" sz="1400" dirty="0"/>
          </a:p>
        </p:txBody>
      </p:sp>
      <p:sp>
        <p:nvSpPr>
          <p:cNvPr id="80" name="Rectangle 9">
            <a:extLst>
              <a:ext uri="{FF2B5EF4-FFF2-40B4-BE49-F238E27FC236}">
                <a16:creationId xmlns:a16="http://schemas.microsoft.com/office/drawing/2014/main" id="{4FC758C3-805D-6EA8-31EF-BCC9AA894E1F}"/>
              </a:ext>
            </a:extLst>
          </p:cNvPr>
          <p:cNvSpPr/>
          <p:nvPr/>
        </p:nvSpPr>
        <p:spPr>
          <a:xfrm>
            <a:off x="0" y="-124750"/>
            <a:ext cx="12192000" cy="20300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/>
          </a:p>
        </p:txBody>
      </p:sp>
      <p:pic>
        <p:nvPicPr>
          <p:cNvPr id="83" name="Imagen 82">
            <a:extLst>
              <a:ext uri="{FF2B5EF4-FFF2-40B4-BE49-F238E27FC236}">
                <a16:creationId xmlns:a16="http://schemas.microsoft.com/office/drawing/2014/main" id="{28F07BB7-5721-A5EB-0582-C1579D029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09" y="1428529"/>
            <a:ext cx="533400" cy="482600"/>
          </a:xfrm>
          <a:prstGeom prst="rect">
            <a:avLst/>
          </a:prstGeom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E95794F7-9A2F-2A3E-4C0B-CA1F666F8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65" y="3790782"/>
            <a:ext cx="272612" cy="213669"/>
          </a:xfrm>
          <a:prstGeom prst="rect">
            <a:avLst/>
          </a:prstGeom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B3D73436-F21C-CACA-63AB-6DF4137DF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022" y="4344228"/>
            <a:ext cx="191733" cy="273904"/>
          </a:xfrm>
          <a:prstGeom prst="rect">
            <a:avLst/>
          </a:prstGeom>
        </p:spPr>
      </p:pic>
      <p:pic>
        <p:nvPicPr>
          <p:cNvPr id="86" name="Imagen 85">
            <a:extLst>
              <a:ext uri="{FF2B5EF4-FFF2-40B4-BE49-F238E27FC236}">
                <a16:creationId xmlns:a16="http://schemas.microsoft.com/office/drawing/2014/main" id="{52D7051F-4B47-8B43-4181-CA3935F0A5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602" y="4931628"/>
            <a:ext cx="278475" cy="237864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id="{615C957E-CA98-F030-873B-3BE566A407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116" y="4337262"/>
            <a:ext cx="263693" cy="238579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2AE6EB18-463A-7B45-9FF3-3250C32A2A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755" y="4960418"/>
            <a:ext cx="236351" cy="192155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657B341F-7A8E-79CC-AD0E-97DF41495A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8823" y="3750278"/>
            <a:ext cx="228102" cy="258516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id="{D5FF4636-A5D6-1B80-E20A-64F6BCB245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731" y="5528502"/>
            <a:ext cx="190444" cy="244570"/>
          </a:xfrm>
          <a:prstGeom prst="rect">
            <a:avLst/>
          </a:prstGeom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A3153F60-D0AA-4FE7-26F1-9D95ADE88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809625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5B229-DCB1-34D9-FDA4-C1AB8CF8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776E-3D5D-4905-8B3B-C63239988AAC}" type="slidenum">
              <a:rPr lang="es-CL" smtClean="0"/>
              <a:t>11</a:t>
            </a:fld>
            <a:r>
              <a:rPr lang="es-CL"/>
              <a:t>/25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5249DDC6-2472-6C4F-31B2-C343EE7B3235}"/>
              </a:ext>
            </a:extLst>
          </p:cNvPr>
          <p:cNvSpPr/>
          <p:nvPr/>
        </p:nvSpPr>
        <p:spPr>
          <a:xfrm>
            <a:off x="518354" y="471044"/>
            <a:ext cx="67844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3400" dirty="0">
                <a:latin typeface="Chubb Publico Roman" panose="02040502060504060203" pitchFamily="18" charset="77"/>
                <a:cs typeface="Arial" panose="020B0604020202020204" pitchFamily="34" charset="0"/>
              </a:rPr>
              <a:t>Cobertura</a:t>
            </a: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DF978C98-73A0-72EA-71E4-4A2181929A52}"/>
              </a:ext>
            </a:extLst>
          </p:cNvPr>
          <p:cNvSpPr txBox="1"/>
          <p:nvPr/>
        </p:nvSpPr>
        <p:spPr>
          <a:xfrm>
            <a:off x="518354" y="1281233"/>
            <a:ext cx="11673646" cy="5066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2701" marR="0" lvl="0" indent="0" defTabSz="914400" rtl="0" fontAlgn="auto" hangingPunct="1">
              <a:lnSpc>
                <a:spcPts val="372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spc="-10" dirty="0">
                <a:solidFill>
                  <a:srgbClr val="4B4E5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100% cobertura PAD </a:t>
            </a:r>
            <a:r>
              <a:rPr lang="es-ES" sz="2000" i="0" u="none" strike="noStrike" kern="1200" cap="none" spc="-10" baseline="0" dirty="0">
                <a:solidFill>
                  <a:srgbClr val="4B4E53"/>
                </a:solidFill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 de Hospitales Públicos y Clínicas.</a:t>
            </a:r>
          </a:p>
        </p:txBody>
      </p:sp>
      <p:sp>
        <p:nvSpPr>
          <p:cNvPr id="4" name="Rectángulo 19">
            <a:extLst>
              <a:ext uri="{FF2B5EF4-FFF2-40B4-BE49-F238E27FC236}">
                <a16:creationId xmlns:a16="http://schemas.microsoft.com/office/drawing/2014/main" id="{DEEC8BCC-A4E8-C469-E99A-F584414C9814}"/>
              </a:ext>
            </a:extLst>
          </p:cNvPr>
          <p:cNvSpPr/>
          <p:nvPr/>
        </p:nvSpPr>
        <p:spPr>
          <a:xfrm>
            <a:off x="7895995" y="5740546"/>
            <a:ext cx="3132120" cy="36933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CL" sz="900" b="1" dirty="0">
                <a:solidFill>
                  <a:srgbClr val="4B4E5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Sólo para Cirugías PAD (Fonasa). Afiliados a Fonasa deben comprar bonos primero.</a:t>
            </a:r>
          </a:p>
        </p:txBody>
      </p:sp>
      <p:graphicFrame>
        <p:nvGraphicFramePr>
          <p:cNvPr id="5" name="Tabla 2">
            <a:extLst>
              <a:ext uri="{FF2B5EF4-FFF2-40B4-BE49-F238E27FC236}">
                <a16:creationId xmlns:a16="http://schemas.microsoft.com/office/drawing/2014/main" id="{204DD8AA-69F7-5419-4EF9-1304A176D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192769"/>
              </p:ext>
            </p:extLst>
          </p:nvPr>
        </p:nvGraphicFramePr>
        <p:xfrm>
          <a:off x="612061" y="1984280"/>
          <a:ext cx="2943958" cy="3981013"/>
        </p:xfrm>
        <a:graphic>
          <a:graphicData uri="http://schemas.openxmlformats.org/drawingml/2006/table">
            <a:tbl>
              <a:tblPr firstRow="1" bandRow="1">
                <a:tableStyleId>{434E6336-BBB1-4DF4-B911-829A87828CA8}</a:tableStyleId>
              </a:tblPr>
              <a:tblGrid>
                <a:gridCol w="604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9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27">
                <a:tc>
                  <a:txBody>
                    <a:bodyPr/>
                    <a:lstStyle/>
                    <a:p>
                      <a:pPr lvl="0" algn="ctr"/>
                      <a:r>
                        <a:rPr lang="es-CL" sz="900" b="1">
                          <a:solidFill>
                            <a:schemeClr val="tx1"/>
                          </a:solidFill>
                        </a:rPr>
                        <a:t>Código</a:t>
                      </a:r>
                      <a:endParaRPr lang="es-CL" sz="900" b="1" i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ACB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 b="1" dirty="0">
                          <a:solidFill>
                            <a:schemeClr val="tx1"/>
                          </a:solidFill>
                        </a:rPr>
                        <a:t>Cirugías</a:t>
                      </a:r>
                      <a:endParaRPr lang="es-CL" sz="900" b="1" i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ACB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lvl="0" algn="ctr"/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2501001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 dirty="0"/>
                        <a:t>Colelitiasis</a:t>
                      </a:r>
                      <a:endParaRPr lang="es-CL" sz="900" dirty="0">
                        <a:solidFill>
                          <a:srgbClr val="6C6E7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lvl="0" algn="ctr"/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2501002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/>
                        <a:t>Apendicitis</a:t>
                      </a:r>
                      <a:endParaRPr lang="es-CL" sz="900">
                        <a:solidFill>
                          <a:srgbClr val="6C6E7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lvl="0" algn="ctr"/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2501003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/>
                        <a:t>Peritonitis</a:t>
                      </a:r>
                      <a:endParaRPr lang="es-CL" sz="900">
                        <a:solidFill>
                          <a:srgbClr val="6C6E7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2501004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Hernia abdominal simple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2085722729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2501005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Hernia abdominal complicada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4025192797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2501006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Tumor maligno de estómago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804447863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2501007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Úlcera gástrica complicada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2897650649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2501008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Úlcera duodenal complicada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1268206168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2501009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Parto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1821885138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2501010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Embarazo ectópico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2352224125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2501014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Enfermedad crónica de las amígdalas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2272317091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2501015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Vegetacionas adenoides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1873821641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2501016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Hiperplasia de la próstata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789582284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2501017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Fimosis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1787409960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2501018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Criptorquidia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435683185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2501019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Ictericia del recién nacido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3915754984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2501021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Catarata (no incluye lente intraocular)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2420062101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2501022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 dirty="0">
                          <a:solidFill>
                            <a:schemeClr val="tx1"/>
                          </a:solidFill>
                        </a:rPr>
                        <a:t>Trasplante renal</a:t>
                      </a:r>
                      <a:endParaRPr lang="es-CL" sz="9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2834194115"/>
                  </a:ext>
                </a:extLst>
              </a:tr>
            </a:tbl>
          </a:graphicData>
        </a:graphic>
      </p:graphicFrame>
      <p:graphicFrame>
        <p:nvGraphicFramePr>
          <p:cNvPr id="6" name="Tabla 2">
            <a:extLst>
              <a:ext uri="{FF2B5EF4-FFF2-40B4-BE49-F238E27FC236}">
                <a16:creationId xmlns:a16="http://schemas.microsoft.com/office/drawing/2014/main" id="{46F93F3F-E4AF-6FE8-C3AA-148B7AF1A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64380"/>
              </p:ext>
            </p:extLst>
          </p:nvPr>
        </p:nvGraphicFramePr>
        <p:xfrm>
          <a:off x="3959997" y="1982483"/>
          <a:ext cx="3532020" cy="3981013"/>
        </p:xfrm>
        <a:graphic>
          <a:graphicData uri="http://schemas.openxmlformats.org/drawingml/2006/table">
            <a:tbl>
              <a:tblPr firstRow="1" bandRow="1">
                <a:tableStyleId>{434E6336-BBB1-4DF4-B911-829A87828CA8}</a:tableStyleId>
              </a:tblPr>
              <a:tblGrid>
                <a:gridCol w="604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27">
                <a:tc>
                  <a:txBody>
                    <a:bodyPr/>
                    <a:lstStyle/>
                    <a:p>
                      <a:pPr lvl="0" algn="ctr"/>
                      <a:r>
                        <a:rPr lang="es-CL" sz="900" b="1">
                          <a:solidFill>
                            <a:schemeClr val="tx1"/>
                          </a:solidFill>
                        </a:rPr>
                        <a:t>Código</a:t>
                      </a:r>
                      <a:endParaRPr lang="es-CL" sz="900" b="1" i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ACB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 b="1" dirty="0">
                          <a:solidFill>
                            <a:schemeClr val="tx1"/>
                          </a:solidFill>
                        </a:rPr>
                        <a:t>Cirugías</a:t>
                      </a:r>
                      <a:endParaRPr lang="es-CL" sz="900" b="1" i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ACB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lvl="0" algn="ctr"/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2501026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/>
                        <a:t>Prolapso anterior o posterior</a:t>
                      </a:r>
                      <a:endParaRPr lang="es-CL" sz="900">
                        <a:solidFill>
                          <a:srgbClr val="6C6E7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lvl="0" algn="ctr"/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2501027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/>
                        <a:t>Tumores y/o quistes intracraneanos</a:t>
                      </a:r>
                      <a:endParaRPr lang="es-CL" sz="900">
                        <a:solidFill>
                          <a:srgbClr val="6C6E7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lvl="0" algn="ctr"/>
                      <a:r>
                        <a:rPr lang="es-CL" sz="900">
                          <a:solidFill>
                            <a:srgbClr val="4B4E53"/>
                          </a:solidFill>
                        </a:rPr>
                        <a:t>2501028</a:t>
                      </a:r>
                      <a:endParaRPr lang="es-CL" sz="90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/>
                        <a:t>Aneurismas</a:t>
                      </a:r>
                      <a:endParaRPr lang="es-CL" sz="900">
                        <a:solidFill>
                          <a:srgbClr val="6C6E7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2501029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Disrafias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2085722729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2501030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Hernia del núcleo pulposo (cervical, dorsal, lumbar)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4025192797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2501031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Fistula arteriovenosa simple (I.R.C.)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804447863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2501032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Fistula arteriovenosa compleja (I.R.C.)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2897650649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2501034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Histerectomía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1268206168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2501035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 dirty="0">
                          <a:solidFill>
                            <a:schemeClr val="tx1"/>
                          </a:solidFill>
                        </a:rPr>
                        <a:t>Menisectomía</a:t>
                      </a:r>
                      <a:endParaRPr lang="es-CL" sz="9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1821885138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2501036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 dirty="0">
                          <a:solidFill>
                            <a:schemeClr val="tx1"/>
                          </a:solidFill>
                        </a:rPr>
                        <a:t>Litotripsia extracorpórea</a:t>
                      </a:r>
                      <a:endParaRPr lang="es-CL" sz="9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2352224125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2501037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Síndrome del túnel carpiano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2272317091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2501038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Ruptura del manquito rotador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1873821641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2501039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 dirty="0">
                          <a:solidFill>
                            <a:schemeClr val="tx1"/>
                          </a:solidFill>
                        </a:rPr>
                        <a:t>Osteosíntesis tibia-peroné</a:t>
                      </a:r>
                      <a:endParaRPr lang="es-CL" sz="9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789582284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2501040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Osteosíntesis muslo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1787409960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2501041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Osteosíntesis cubito y/o radio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435683185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2501042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Osteosíntesis diafisiaria humero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3915754984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2501043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Inestabilidad de hombro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2420062101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2501044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 dirty="0" err="1">
                          <a:solidFill>
                            <a:schemeClr val="tx1"/>
                          </a:solidFill>
                        </a:rPr>
                        <a:t>Endopótesis</a:t>
                      </a:r>
                      <a:r>
                        <a:rPr lang="es-CL" sz="900" dirty="0">
                          <a:solidFill>
                            <a:schemeClr val="tx1"/>
                          </a:solidFill>
                        </a:rPr>
                        <a:t> total de hombro</a:t>
                      </a:r>
                      <a:endParaRPr lang="es-CL" sz="9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2834194115"/>
                  </a:ext>
                </a:extLst>
              </a:tr>
            </a:tbl>
          </a:graphicData>
        </a:graphic>
      </p:graphicFrame>
      <p:graphicFrame>
        <p:nvGraphicFramePr>
          <p:cNvPr id="7" name="Tabla 2">
            <a:extLst>
              <a:ext uri="{FF2B5EF4-FFF2-40B4-BE49-F238E27FC236}">
                <a16:creationId xmlns:a16="http://schemas.microsoft.com/office/drawing/2014/main" id="{1EA62950-C8E4-F06F-0DBF-3C2400A80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527740"/>
              </p:ext>
            </p:extLst>
          </p:nvPr>
        </p:nvGraphicFramePr>
        <p:xfrm>
          <a:off x="7895995" y="1982483"/>
          <a:ext cx="3132120" cy="3690748"/>
        </p:xfrm>
        <a:graphic>
          <a:graphicData uri="http://schemas.openxmlformats.org/drawingml/2006/table">
            <a:tbl>
              <a:tblPr firstRow="1" bandRow="1">
                <a:tableStyleId>{434E6336-BBB1-4DF4-B911-829A87828CA8}</a:tableStyleId>
              </a:tblPr>
              <a:tblGrid>
                <a:gridCol w="604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27">
                <a:tc>
                  <a:txBody>
                    <a:bodyPr/>
                    <a:lstStyle/>
                    <a:p>
                      <a:pPr lvl="0" algn="ctr"/>
                      <a:r>
                        <a:rPr lang="es-CL" sz="900" b="1" dirty="0">
                          <a:solidFill>
                            <a:schemeClr val="tx1"/>
                          </a:solidFill>
                        </a:rPr>
                        <a:t>Código</a:t>
                      </a:r>
                      <a:endParaRPr lang="es-CL" sz="900" b="1" i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ACB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 b="1" dirty="0">
                          <a:solidFill>
                            <a:schemeClr val="tx1"/>
                          </a:solidFill>
                        </a:rPr>
                        <a:t>Cirugías</a:t>
                      </a:r>
                      <a:endParaRPr lang="es-CL" sz="900" b="1" i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ACB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lvl="0" algn="ctr"/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2501045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/>
                        <a:t>Contractura Dupuytren</a:t>
                      </a:r>
                      <a:endParaRPr lang="es-CL" sz="900">
                        <a:solidFill>
                          <a:srgbClr val="6C6E7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lvl="0" algn="ctr"/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2501046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/>
                        <a:t>Hallux Valgus</a:t>
                      </a:r>
                      <a:endParaRPr lang="es-CL" sz="900">
                        <a:solidFill>
                          <a:srgbClr val="6C6E7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lvl="0" algn="ctr"/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2501047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/>
                        <a:t>Inestabilidad de rodilla</a:t>
                      </a:r>
                      <a:endParaRPr lang="es-CL" sz="900">
                        <a:solidFill>
                          <a:srgbClr val="6C6E7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2501048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Dedos en gatillo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2085722729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>
                          <a:solidFill>
                            <a:srgbClr val="4B4E53"/>
                          </a:solidFill>
                        </a:rPr>
                        <a:t>2501049</a:t>
                      </a:r>
                      <a:endParaRPr lang="es-CL" sz="90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Tumores o quistes tendino-musculares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4025192797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>
                          <a:solidFill>
                            <a:srgbClr val="4B4E53"/>
                          </a:solidFill>
                        </a:rPr>
                        <a:t>2501050</a:t>
                      </a:r>
                      <a:endParaRPr lang="es-CL" sz="90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Quistes sinoviales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804447863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>
                          <a:solidFill>
                            <a:srgbClr val="4B4E53"/>
                          </a:solidFill>
                        </a:rPr>
                        <a:t>2501051</a:t>
                      </a:r>
                      <a:endParaRPr lang="es-CL" sz="90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Tiroidectomía total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2897650649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>
                          <a:solidFill>
                            <a:srgbClr val="4B4E53"/>
                          </a:solidFill>
                        </a:rPr>
                        <a:t>2501052</a:t>
                      </a:r>
                      <a:endParaRPr lang="es-CL" sz="90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Tiroidectomía subtotal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1268206168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>
                          <a:solidFill>
                            <a:srgbClr val="4B4E53"/>
                          </a:solidFill>
                        </a:rPr>
                        <a:t>2501053</a:t>
                      </a:r>
                      <a:endParaRPr lang="es-CL" sz="90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Hidrocle y/o hematocele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1821885138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2502001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Diagnóstico infección tracto urinario (I.T.U.)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2352224125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2502002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Hemorroides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2272317091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2502003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>
                          <a:solidFill>
                            <a:schemeClr val="tx1"/>
                          </a:solidFill>
                        </a:rPr>
                        <a:t>Varices</a:t>
                      </a:r>
                      <a:endParaRPr lang="es-CL" sz="90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1873821641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2502004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 dirty="0">
                          <a:solidFill>
                            <a:schemeClr val="tx1"/>
                          </a:solidFill>
                        </a:rPr>
                        <a:t>Varicocele</a:t>
                      </a:r>
                      <a:endParaRPr lang="es-CL" sz="9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789582284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2502008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 dirty="0">
                          <a:solidFill>
                            <a:schemeClr val="tx1"/>
                          </a:solidFill>
                        </a:rPr>
                        <a:t>Estudio apnea del sueño</a:t>
                      </a:r>
                      <a:endParaRPr lang="es-CL" sz="9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1787409960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25</a:t>
                      </a:r>
                      <a:r>
                        <a:rPr lang="es-CL" sz="900" kern="1200" dirty="0">
                          <a:solidFill>
                            <a:srgbClr val="4B4E53"/>
                          </a:solidFill>
                        </a:rPr>
                        <a:t>0103</a:t>
                      </a:r>
                      <a:r>
                        <a:rPr lang="es-CL" sz="900" dirty="0">
                          <a:solidFill>
                            <a:srgbClr val="4B4E53"/>
                          </a:solidFill>
                        </a:rPr>
                        <a:t>3</a:t>
                      </a:r>
                      <a:endParaRPr lang="es-CL" sz="900" dirty="0">
                        <a:solidFill>
                          <a:srgbClr val="4B4E53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pt-BR" sz="900" dirty="0" err="1">
                          <a:solidFill>
                            <a:schemeClr val="tx1"/>
                          </a:solidFill>
                        </a:rPr>
                        <a:t>Queratectomia</a:t>
                      </a:r>
                      <a:r>
                        <a:rPr lang="pt-BR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900" dirty="0" err="1">
                          <a:solidFill>
                            <a:schemeClr val="tx1"/>
                          </a:solidFill>
                        </a:rPr>
                        <a:t>fotorrefractiva</a:t>
                      </a:r>
                      <a:r>
                        <a:rPr lang="pt-BR" sz="900" dirty="0">
                          <a:solidFill>
                            <a:schemeClr val="tx1"/>
                          </a:solidFill>
                        </a:rPr>
                        <a:t> o </a:t>
                      </a:r>
                      <a:r>
                        <a:rPr lang="pt-BR" sz="900" dirty="0" err="1">
                          <a:solidFill>
                            <a:schemeClr val="tx1"/>
                          </a:solidFill>
                        </a:rPr>
                        <a:t>queratomileusis</a:t>
                      </a:r>
                      <a:r>
                        <a:rPr lang="pt-BR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900" dirty="0" err="1">
                          <a:solidFill>
                            <a:schemeClr val="tx1"/>
                          </a:solidFill>
                        </a:rPr>
                        <a:t>fotorrefractiva</a:t>
                      </a:r>
                      <a:r>
                        <a:rPr lang="pt-BR" sz="9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pt-BR" sz="900" dirty="0" err="1">
                          <a:solidFill>
                            <a:schemeClr val="tx1"/>
                          </a:solidFill>
                        </a:rPr>
                        <a:t>lasik</a:t>
                      </a:r>
                      <a:r>
                        <a:rPr lang="pt-BR" sz="900" dirty="0">
                          <a:solidFill>
                            <a:schemeClr val="tx1"/>
                          </a:solidFill>
                        </a:rPr>
                        <a:t> o  </a:t>
                      </a:r>
                      <a:r>
                        <a:rPr lang="pt-BR" sz="900" dirty="0" err="1">
                          <a:solidFill>
                            <a:schemeClr val="tx1"/>
                          </a:solidFill>
                        </a:rPr>
                        <a:t>prk</a:t>
                      </a:r>
                      <a:r>
                        <a:rPr lang="pt-B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s-CL" sz="9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3720305095"/>
                  </a:ext>
                </a:extLst>
              </a:tr>
              <a:tr h="2095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900" dirty="0">
                          <a:solidFill>
                            <a:srgbClr val="4B4E53"/>
                          </a:solidFill>
                          <a:effectLst/>
                        </a:rPr>
                        <a:t>2502006</a:t>
                      </a:r>
                      <a:endParaRPr lang="es-CL" sz="1050" dirty="0">
                        <a:solidFill>
                          <a:srgbClr val="4B4E53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s-CL" sz="900" dirty="0">
                          <a:solidFill>
                            <a:schemeClr val="tx1"/>
                          </a:solidFill>
                        </a:rPr>
                        <a:t>Glaucoma tratamiento quirúrgico</a:t>
                      </a:r>
                      <a:endParaRPr lang="es-CL" sz="9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004" marR="64004" marT="31998" marB="31998" anchor="ctr"/>
                </a:tc>
                <a:extLst>
                  <a:ext uri="{0D108BD9-81ED-4DB2-BD59-A6C34878D82A}">
                    <a16:rowId xmlns:a16="http://schemas.microsoft.com/office/drawing/2014/main" val="1360868324"/>
                  </a:ext>
                </a:extLst>
              </a:tr>
            </a:tbl>
          </a:graphicData>
        </a:graphic>
      </p:graphicFrame>
      <p:sp>
        <p:nvSpPr>
          <p:cNvPr id="8" name="Rectangle 18">
            <a:extLst>
              <a:ext uri="{FF2B5EF4-FFF2-40B4-BE49-F238E27FC236}">
                <a16:creationId xmlns:a16="http://schemas.microsoft.com/office/drawing/2014/main" id="{D4BD4B5F-D865-9F13-0AA5-68A0BA7F6EF0}"/>
              </a:ext>
            </a:extLst>
          </p:cNvPr>
          <p:cNvSpPr/>
          <p:nvPr/>
        </p:nvSpPr>
        <p:spPr>
          <a:xfrm>
            <a:off x="0" y="0"/>
            <a:ext cx="113122" cy="6858000"/>
          </a:xfrm>
          <a:prstGeom prst="rect">
            <a:avLst/>
          </a:prstGeom>
          <a:solidFill>
            <a:srgbClr val="7ACB00"/>
          </a:solidFill>
          <a:ln>
            <a:solidFill>
              <a:srgbClr val="7AC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 dirty="0">
              <a:solidFill>
                <a:srgbClr val="7ACB00"/>
              </a:solidFill>
            </a:endParaRP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EC5F7CD0-A709-3276-F625-2E194282C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1486336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5B229-DCB1-34D9-FDA4-C1AB8CF8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25479-7FEB-4BB4-97CD-B2DE40A8855D}" type="slidenum">
              <a:rPr lang="es-CL" smtClean="0"/>
              <a:t>12</a:t>
            </a:fld>
            <a:r>
              <a:rPr lang="es-CL"/>
              <a:t>/25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5249DDC6-2472-6C4F-31B2-C343EE7B3235}"/>
              </a:ext>
            </a:extLst>
          </p:cNvPr>
          <p:cNvSpPr/>
          <p:nvPr/>
        </p:nvSpPr>
        <p:spPr>
          <a:xfrm>
            <a:off x="518354" y="471044"/>
            <a:ext cx="67844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3400" dirty="0">
                <a:latin typeface="Chubb Publico Roman" panose="02040502060504060203" pitchFamily="18" charset="77"/>
                <a:cs typeface="Arial" panose="020B0604020202020204" pitchFamily="34" charset="0"/>
              </a:rPr>
              <a:t>Cobertura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5028DDD-564A-7F5D-D201-175833535FA1}"/>
              </a:ext>
            </a:extLst>
          </p:cNvPr>
          <p:cNvSpPr/>
          <p:nvPr/>
        </p:nvSpPr>
        <p:spPr>
          <a:xfrm>
            <a:off x="5006600" y="681832"/>
            <a:ext cx="43997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PRESTADORES PREFERENTES CLÍNICAS</a:t>
            </a:r>
            <a:endParaRPr lang="es-CL" sz="2400" dirty="0">
              <a:solidFill>
                <a:schemeClr val="accent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F385ACC-E4EE-163F-44BA-71F957999A42}"/>
              </a:ext>
            </a:extLst>
          </p:cNvPr>
          <p:cNvSpPr/>
          <p:nvPr/>
        </p:nvSpPr>
        <p:spPr>
          <a:xfrm>
            <a:off x="435879" y="1049785"/>
            <a:ext cx="23503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100%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E73E2EBC-68AE-4606-D85F-1226D22574DF}"/>
              </a:ext>
            </a:extLst>
          </p:cNvPr>
          <p:cNvSpPr/>
          <p:nvPr/>
        </p:nvSpPr>
        <p:spPr>
          <a:xfrm>
            <a:off x="385207" y="2058129"/>
            <a:ext cx="2458322" cy="450168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0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6241B2-7977-1518-283A-938CA0E932AD}"/>
              </a:ext>
            </a:extLst>
          </p:cNvPr>
          <p:cNvSpPr txBox="1"/>
          <p:nvPr/>
        </p:nvSpPr>
        <p:spPr>
          <a:xfrm>
            <a:off x="245071" y="2736522"/>
            <a:ext cx="2598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Beneficios hospitalarios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B8E980A-B88F-D92F-FD9C-A017BD8B428E}"/>
              </a:ext>
            </a:extLst>
          </p:cNvPr>
          <p:cNvSpPr/>
          <p:nvPr/>
        </p:nvSpPr>
        <p:spPr>
          <a:xfrm>
            <a:off x="489435" y="2079397"/>
            <a:ext cx="22967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REEMBOLSO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897A7C65-DA10-E45C-D9DB-0EE117EF41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435" y="3772037"/>
            <a:ext cx="1255729" cy="39499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BC6DE342-6888-7362-FC95-C17E4E347A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435" y="4601579"/>
            <a:ext cx="1107049" cy="377761"/>
          </a:xfrm>
          <a:prstGeom prst="rect">
            <a:avLst/>
          </a:prstGeom>
        </p:spPr>
      </p:pic>
      <p:sp>
        <p:nvSpPr>
          <p:cNvPr id="43" name="Rectangle 9">
            <a:extLst>
              <a:ext uri="{FF2B5EF4-FFF2-40B4-BE49-F238E27FC236}">
                <a16:creationId xmlns:a16="http://schemas.microsoft.com/office/drawing/2014/main" id="{AF293ADA-F5DD-DFB2-DA59-8693DB6FB0CE}"/>
              </a:ext>
            </a:extLst>
          </p:cNvPr>
          <p:cNvSpPr/>
          <p:nvPr/>
        </p:nvSpPr>
        <p:spPr>
          <a:xfrm>
            <a:off x="0" y="-124750"/>
            <a:ext cx="12192000" cy="203003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3E56B5E5-C92F-CC76-ACFA-F6328BB22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379" y="588185"/>
            <a:ext cx="533400" cy="4826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E25D002-4066-00FD-4950-826A923F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6" y="5154559"/>
            <a:ext cx="1161558" cy="93017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9612849-BC9F-AE4D-79B9-6BFD97F56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1521" y="1603783"/>
            <a:ext cx="7949873" cy="448094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20114CF-D48B-6A16-4C04-5549B419A595}"/>
              </a:ext>
            </a:extLst>
          </p:cNvPr>
          <p:cNvSpPr txBox="1"/>
          <p:nvPr/>
        </p:nvSpPr>
        <p:spPr>
          <a:xfrm>
            <a:off x="1010606" y="5789102"/>
            <a:ext cx="1972493" cy="2493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MX" sz="1000" b="1" dirty="0">
                <a:latin typeface="Georgia" panose="02040502050405020303" pitchFamily="18" charset="0"/>
              </a:rPr>
              <a:t>Clínica Ex Bicentenario</a:t>
            </a:r>
            <a:endParaRPr lang="es-CL" sz="1000" b="1" dirty="0">
              <a:latin typeface="Georgia" panose="02040502050405020303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CE1F58A-E3A1-F4B4-2116-5608BDE781A7}"/>
              </a:ext>
            </a:extLst>
          </p:cNvPr>
          <p:cNvSpPr txBox="1"/>
          <p:nvPr/>
        </p:nvSpPr>
        <p:spPr>
          <a:xfrm>
            <a:off x="972956" y="4928238"/>
            <a:ext cx="1071375" cy="180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MX" sz="1000" b="1" dirty="0">
                <a:latin typeface="Georgia" panose="02040502050405020303" pitchFamily="18" charset="0"/>
              </a:rPr>
              <a:t>Sucursal Recoleta</a:t>
            </a:r>
            <a:endParaRPr lang="es-CL" sz="1000" b="1" dirty="0">
              <a:latin typeface="Georgia" panose="02040502050405020303" pitchFamily="18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14D3F61-7E31-CCBC-7048-7A966CD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3563527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5B229-DCB1-34D9-FDA4-C1AB8CF8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39A4-012A-420A-85E2-91F977AF703E}" type="slidenum">
              <a:rPr lang="es-CL" smtClean="0"/>
              <a:t>13</a:t>
            </a:fld>
            <a:r>
              <a:rPr lang="es-CL"/>
              <a:t>/25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5249DDC6-2472-6C4F-31B2-C343EE7B3235}"/>
              </a:ext>
            </a:extLst>
          </p:cNvPr>
          <p:cNvSpPr/>
          <p:nvPr/>
        </p:nvSpPr>
        <p:spPr>
          <a:xfrm>
            <a:off x="518354" y="471044"/>
            <a:ext cx="67844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3400" dirty="0">
                <a:latin typeface="Chubb Publico Roman" panose="02040502060504060203" pitchFamily="18" charset="77"/>
                <a:cs typeface="Arial" panose="020B0604020202020204" pitchFamily="34" charset="0"/>
              </a:rPr>
              <a:t>Cobertura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5028DDD-564A-7F5D-D201-175833535FA1}"/>
              </a:ext>
            </a:extLst>
          </p:cNvPr>
          <p:cNvSpPr/>
          <p:nvPr/>
        </p:nvSpPr>
        <p:spPr>
          <a:xfrm>
            <a:off x="1277951" y="1386565"/>
            <a:ext cx="43997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PRESTADORES PREFERENTES CLÍNICAS </a:t>
            </a:r>
            <a:r>
              <a:rPr lang="es-CL" sz="16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(Soluciones integrales)</a:t>
            </a:r>
            <a:endParaRPr lang="es-CL" sz="2400" dirty="0">
              <a:solidFill>
                <a:schemeClr val="accent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F385ACC-E4EE-163F-44BA-71F957999A42}"/>
              </a:ext>
            </a:extLst>
          </p:cNvPr>
          <p:cNvSpPr/>
          <p:nvPr/>
        </p:nvSpPr>
        <p:spPr>
          <a:xfrm>
            <a:off x="645658" y="2255585"/>
            <a:ext cx="23503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100%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E73E2EBC-68AE-4606-D85F-1226D22574DF}"/>
              </a:ext>
            </a:extLst>
          </p:cNvPr>
          <p:cNvSpPr/>
          <p:nvPr/>
        </p:nvSpPr>
        <p:spPr>
          <a:xfrm>
            <a:off x="636452" y="3368216"/>
            <a:ext cx="2458322" cy="450168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0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6241B2-7977-1518-283A-938CA0E932AD}"/>
              </a:ext>
            </a:extLst>
          </p:cNvPr>
          <p:cNvSpPr txBox="1"/>
          <p:nvPr/>
        </p:nvSpPr>
        <p:spPr>
          <a:xfrm>
            <a:off x="566384" y="3901207"/>
            <a:ext cx="2598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Beneficios hospitalarios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B8E980A-B88F-D92F-FD9C-A017BD8B428E}"/>
              </a:ext>
            </a:extLst>
          </p:cNvPr>
          <p:cNvSpPr/>
          <p:nvPr/>
        </p:nvSpPr>
        <p:spPr>
          <a:xfrm>
            <a:off x="727796" y="3383574"/>
            <a:ext cx="22967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REEMBOLSO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897A7C65-DA10-E45C-D9DB-0EE117EF41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23" y="5244294"/>
            <a:ext cx="1255729" cy="39499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BC6DE342-6888-7362-FC95-C17E4E347A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3529" y="5280291"/>
            <a:ext cx="1107049" cy="377761"/>
          </a:xfrm>
          <a:prstGeom prst="rect">
            <a:avLst/>
          </a:prstGeom>
        </p:spPr>
      </p:pic>
      <p:sp>
        <p:nvSpPr>
          <p:cNvPr id="43" name="Rectangle 9">
            <a:extLst>
              <a:ext uri="{FF2B5EF4-FFF2-40B4-BE49-F238E27FC236}">
                <a16:creationId xmlns:a16="http://schemas.microsoft.com/office/drawing/2014/main" id="{AF293ADA-F5DD-DFB2-DA59-8693DB6FB0CE}"/>
              </a:ext>
            </a:extLst>
          </p:cNvPr>
          <p:cNvSpPr/>
          <p:nvPr/>
        </p:nvSpPr>
        <p:spPr>
          <a:xfrm>
            <a:off x="0" y="-124750"/>
            <a:ext cx="12192000" cy="203003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3E56B5E5-C92F-CC76-ACFA-F6328BB22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09" y="1428529"/>
            <a:ext cx="533400" cy="4826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91FAD3D2-8E44-CE6E-3407-3572C7F20599}"/>
              </a:ext>
            </a:extLst>
          </p:cNvPr>
          <p:cNvSpPr/>
          <p:nvPr/>
        </p:nvSpPr>
        <p:spPr>
          <a:xfrm>
            <a:off x="6073907" y="2532162"/>
            <a:ext cx="450169" cy="45016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00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7609992-4B5A-048F-052C-DE365B0C92FC}"/>
              </a:ext>
            </a:extLst>
          </p:cNvPr>
          <p:cNvSpPr/>
          <p:nvPr/>
        </p:nvSpPr>
        <p:spPr>
          <a:xfrm>
            <a:off x="3716096" y="3112808"/>
            <a:ext cx="450169" cy="45016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00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B306251-1DF2-B69F-6731-5252FDBBF012}"/>
              </a:ext>
            </a:extLst>
          </p:cNvPr>
          <p:cNvSpPr/>
          <p:nvPr/>
        </p:nvSpPr>
        <p:spPr>
          <a:xfrm>
            <a:off x="6068190" y="3101711"/>
            <a:ext cx="450169" cy="45016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00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83E863C-FA5B-4D26-FAF3-831BF82DA737}"/>
              </a:ext>
            </a:extLst>
          </p:cNvPr>
          <p:cNvSpPr/>
          <p:nvPr/>
        </p:nvSpPr>
        <p:spPr>
          <a:xfrm>
            <a:off x="3708960" y="3697178"/>
            <a:ext cx="450169" cy="45016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00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37078B5-1DCD-D8C1-A63E-1EBD65CA70AA}"/>
              </a:ext>
            </a:extLst>
          </p:cNvPr>
          <p:cNvSpPr/>
          <p:nvPr/>
        </p:nvSpPr>
        <p:spPr>
          <a:xfrm>
            <a:off x="6081417" y="3705204"/>
            <a:ext cx="450169" cy="45016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000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E0C1D54D-0055-E863-4674-439CFF5BCE59}"/>
              </a:ext>
            </a:extLst>
          </p:cNvPr>
          <p:cNvSpPr/>
          <p:nvPr/>
        </p:nvSpPr>
        <p:spPr>
          <a:xfrm>
            <a:off x="3708961" y="4290690"/>
            <a:ext cx="450169" cy="45016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00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6E470731-14B3-AACF-DC66-0370D51FE32A}"/>
              </a:ext>
            </a:extLst>
          </p:cNvPr>
          <p:cNvSpPr/>
          <p:nvPr/>
        </p:nvSpPr>
        <p:spPr>
          <a:xfrm>
            <a:off x="3716096" y="2532229"/>
            <a:ext cx="450169" cy="45016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00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CA381D4-D15B-C6FC-A340-68FFB0B5F85E}"/>
              </a:ext>
            </a:extLst>
          </p:cNvPr>
          <p:cNvSpPr txBox="1"/>
          <p:nvPr/>
        </p:nvSpPr>
        <p:spPr>
          <a:xfrm>
            <a:off x="4179493" y="2617944"/>
            <a:ext cx="1589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cs typeface="Arial" panose="020B0604020202020204" pitchFamily="34" charset="0"/>
              </a:rPr>
              <a:t>Día cama (hab. pluri o bipersonal)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5FE68CB-9F70-2172-BF13-B07D784854F6}"/>
              </a:ext>
            </a:extLst>
          </p:cNvPr>
          <p:cNvSpPr txBox="1"/>
          <p:nvPr/>
        </p:nvSpPr>
        <p:spPr>
          <a:xfrm>
            <a:off x="6537303" y="2624067"/>
            <a:ext cx="122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cs typeface="Arial" panose="020B0604020202020204" pitchFamily="34" charset="0"/>
              </a:rPr>
              <a:t>Excesos día cama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CC01F798-9D10-D63D-4248-C8D7095A7A4E}"/>
              </a:ext>
            </a:extLst>
          </p:cNvPr>
          <p:cNvSpPr txBox="1"/>
          <p:nvPr/>
        </p:nvSpPr>
        <p:spPr>
          <a:xfrm>
            <a:off x="4179492" y="3199392"/>
            <a:ext cx="1538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cs typeface="Arial" panose="020B0604020202020204" pitchFamily="34" charset="0"/>
              </a:rPr>
              <a:t>Honorarios médicos quirúrgicos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91DC268-323F-86B8-905A-1CA0D9AFA805}"/>
              </a:ext>
            </a:extLst>
          </p:cNvPr>
          <p:cNvSpPr txBox="1"/>
          <p:nvPr/>
        </p:nvSpPr>
        <p:spPr>
          <a:xfrm>
            <a:off x="6531586" y="3188295"/>
            <a:ext cx="1044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>
                <a:cs typeface="Arial" panose="020B0604020202020204" pitchFamily="34" charset="0"/>
              </a:rPr>
              <a:t>Derecho a pabellón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62C3736-C083-BDDE-8E9C-9B7474C9BF10}"/>
              </a:ext>
            </a:extLst>
          </p:cNvPr>
          <p:cNvSpPr txBox="1"/>
          <p:nvPr/>
        </p:nvSpPr>
        <p:spPr>
          <a:xfrm>
            <a:off x="6531586" y="3791788"/>
            <a:ext cx="1040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cs typeface="Arial" panose="020B0604020202020204" pitchFamily="34" charset="0"/>
              </a:rPr>
              <a:t>Insumos y materiales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4D154DB6-D20C-B9D7-D5F0-F83CEA51277D}"/>
              </a:ext>
            </a:extLst>
          </p:cNvPr>
          <p:cNvSpPr txBox="1"/>
          <p:nvPr/>
        </p:nvSpPr>
        <p:spPr>
          <a:xfrm>
            <a:off x="4166264" y="3773754"/>
            <a:ext cx="192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cs typeface="Arial" panose="020B0604020202020204" pitchFamily="34" charset="0"/>
              </a:rPr>
              <a:t>Medicamentos hospitalarios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B9E66E7-4260-CF69-9E0C-5164CE9CF5A6}"/>
              </a:ext>
            </a:extLst>
          </p:cNvPr>
          <p:cNvSpPr txBox="1"/>
          <p:nvPr/>
        </p:nvSpPr>
        <p:spPr>
          <a:xfrm>
            <a:off x="4159131" y="4279194"/>
            <a:ext cx="192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>
                <a:cs typeface="Arial" panose="020B0604020202020204" pitchFamily="34" charset="0"/>
              </a:rPr>
              <a:t>Procedimientos diagnósticos y terapeúticos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6B04B6B3-0778-7A5C-DB4A-3CF285E31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1816" y="2648865"/>
            <a:ext cx="272612" cy="213669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DC2086E3-0149-F94A-F8E8-2B996853C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4373" y="3202311"/>
            <a:ext cx="191733" cy="273904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2C24AC29-F31F-3AF5-D15C-05670DA59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5953" y="3789711"/>
            <a:ext cx="278475" cy="237864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60F08C56-0B44-8A5E-1FE5-EA15CAA840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8433" y="3201468"/>
            <a:ext cx="263693" cy="238579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0A0FB2A2-025E-8311-AC61-731822A7C3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8072" y="3824624"/>
            <a:ext cx="236351" cy="192155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19AF191C-55F5-5D09-BE89-A258B7DB5E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1140" y="2614484"/>
            <a:ext cx="228102" cy="258516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373AF965-7232-F5E0-7117-C41328B706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4082" y="4386585"/>
            <a:ext cx="190444" cy="244570"/>
          </a:xfrm>
          <a:prstGeom prst="rect">
            <a:avLst/>
          </a:prstGeom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F4D25CD8-9B64-47D6-7F23-590CA6386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759631"/>
              </p:ext>
            </p:extLst>
          </p:nvPr>
        </p:nvGraphicFramePr>
        <p:xfrm>
          <a:off x="8169662" y="1625476"/>
          <a:ext cx="2933700" cy="4712877"/>
        </p:xfrm>
        <a:graphic>
          <a:graphicData uri="http://schemas.openxmlformats.org/drawingml/2006/table">
            <a:tbl>
              <a:tblPr firstRow="1" bandRow="1"/>
              <a:tblGrid>
                <a:gridCol w="695325">
                  <a:extLst>
                    <a:ext uri="{9D8B030D-6E8A-4147-A177-3AD203B41FA5}">
                      <a16:colId xmlns:a16="http://schemas.microsoft.com/office/drawing/2014/main" val="3055733748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257462012"/>
                    </a:ext>
                  </a:extLst>
                </a:gridCol>
              </a:tblGrid>
              <a:tr h="232317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900" dirty="0">
                          <a:solidFill>
                            <a:schemeClr val="bg1"/>
                          </a:solidFill>
                          <a:effectLst/>
                        </a:rPr>
                        <a:t>Código​</a:t>
                      </a:r>
                      <a:endParaRPr lang="es-CL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L" sz="900" dirty="0">
                          <a:solidFill>
                            <a:schemeClr val="bg1"/>
                          </a:solidFill>
                          <a:effectLst/>
                        </a:rPr>
                        <a:t>Nombre Paquete​</a:t>
                      </a:r>
                      <a:endParaRPr lang="es-CL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29279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900" dirty="0">
                          <a:effectLst/>
                        </a:rPr>
                        <a:t>1902055​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L" sz="900" dirty="0">
                          <a:effectLst/>
                        </a:rPr>
                        <a:t>Adenoma prostático vía endoscópica​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664431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900" dirty="0">
                          <a:effectLst/>
                        </a:rPr>
                        <a:t>1302029​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L" sz="900" dirty="0">
                          <a:effectLst/>
                        </a:rPr>
                        <a:t>Amigdalectomía ambulatoria​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031084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900" dirty="0">
                          <a:effectLst/>
                        </a:rPr>
                        <a:t>1202064​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L" sz="900" dirty="0">
                          <a:effectLst/>
                        </a:rPr>
                        <a:t>Catarata con lente monofocal​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6541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900" dirty="0">
                          <a:effectLst/>
                        </a:rPr>
                        <a:t>2004006​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L" sz="900" dirty="0">
                          <a:effectLst/>
                        </a:rPr>
                        <a:t>Cesárea​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574158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900" dirty="0">
                          <a:effectLst/>
                        </a:rPr>
                        <a:t>1202016​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L" sz="900" dirty="0">
                          <a:effectLst/>
                        </a:rPr>
                        <a:t>Chalazión​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32439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900" dirty="0">
                          <a:effectLst/>
                        </a:rPr>
                        <a:t>1902082​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L" sz="900" dirty="0">
                          <a:effectLst/>
                        </a:rPr>
                        <a:t>Circuncisión​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905008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900" dirty="0">
                          <a:effectLst/>
                        </a:rPr>
                        <a:t>1802081​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L" sz="900" dirty="0">
                          <a:effectLst/>
                        </a:rPr>
                        <a:t>Colecistectomía por </a:t>
                      </a:r>
                      <a:r>
                        <a:rPr lang="es-CL" sz="900" dirty="0" err="1">
                          <a:effectLst/>
                        </a:rPr>
                        <a:t>videolaparoscopia</a:t>
                      </a:r>
                      <a:r>
                        <a:rPr lang="es-CL" sz="900" dirty="0">
                          <a:effectLst/>
                        </a:rPr>
                        <a:t>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4467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900" dirty="0">
                          <a:effectLst/>
                        </a:rPr>
                        <a:t>2003012​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L" sz="900" dirty="0">
                          <a:effectLst/>
                        </a:rPr>
                        <a:t>Conización y/o amputación cuello uterino​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78516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900" dirty="0">
                          <a:effectLst/>
                        </a:rPr>
                        <a:t>1803018​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L" sz="900" dirty="0" err="1">
                          <a:effectLst/>
                        </a:rPr>
                        <a:t>Hemorroidectomía</a:t>
                      </a:r>
                      <a:r>
                        <a:rPr lang="es-CL" sz="900" dirty="0">
                          <a:effectLst/>
                        </a:rPr>
                        <a:t>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98601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900" dirty="0">
                          <a:effectLst/>
                        </a:rPr>
                        <a:t>1103049​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L" sz="900" dirty="0">
                          <a:effectLst/>
                        </a:rPr>
                        <a:t>Hernia del núcleo pulposo​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71618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900" dirty="0">
                          <a:effectLst/>
                        </a:rPr>
                        <a:t>1802003​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L" sz="900" dirty="0">
                          <a:effectLst/>
                        </a:rPr>
                        <a:t>Hernia </a:t>
                      </a:r>
                      <a:r>
                        <a:rPr lang="es-CL" sz="900" dirty="0" err="1">
                          <a:effectLst/>
                        </a:rPr>
                        <a:t>ing</a:t>
                      </a:r>
                      <a:r>
                        <a:rPr lang="es-CL" sz="900" dirty="0">
                          <a:effectLst/>
                        </a:rPr>
                        <a:t> complicada c/s </a:t>
                      </a:r>
                      <a:r>
                        <a:rPr lang="es-CL" sz="900" dirty="0" err="1">
                          <a:effectLst/>
                        </a:rPr>
                        <a:t>unil</a:t>
                      </a:r>
                      <a:r>
                        <a:rPr lang="es-CL" sz="900" dirty="0">
                          <a:effectLst/>
                        </a:rPr>
                        <a:t>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545015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900" dirty="0">
                          <a:effectLst/>
                        </a:rPr>
                        <a:t>1802003​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L" sz="900" dirty="0">
                          <a:effectLst/>
                        </a:rPr>
                        <a:t>Hernia inguinal simple c/s prótesis​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9147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900" dirty="0">
                          <a:effectLst/>
                        </a:rPr>
                        <a:t>2003010​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L" sz="900" dirty="0">
                          <a:effectLst/>
                        </a:rPr>
                        <a:t>Histerectomía​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01704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900" dirty="0">
                          <a:effectLst/>
                        </a:rPr>
                        <a:t>1902090​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L" sz="900" dirty="0">
                          <a:effectLst/>
                        </a:rPr>
                        <a:t>Litotricia extracorpórea​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443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900" dirty="0">
                          <a:effectLst/>
                        </a:rPr>
                        <a:t>2002002​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L" sz="900" dirty="0">
                          <a:effectLst/>
                        </a:rPr>
                        <a:t>Mastectomía parcial​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125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900" dirty="0">
                          <a:effectLst/>
                        </a:rPr>
                        <a:t>2104159​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L" sz="900" dirty="0">
                          <a:effectLst/>
                        </a:rPr>
                        <a:t>Meniscectomía​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5507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900" dirty="0">
                          <a:effectLst/>
                        </a:rPr>
                        <a:t>2004003​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L" sz="900" dirty="0">
                          <a:effectLst/>
                        </a:rPr>
                        <a:t>Parto normal​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939166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900" dirty="0">
                          <a:effectLst/>
                        </a:rPr>
                        <a:t>1703030​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L" sz="900" dirty="0" err="1">
                          <a:effectLst/>
                        </a:rPr>
                        <a:t>Safenectomía</a:t>
                      </a:r>
                      <a:r>
                        <a:rPr lang="es-CL" sz="900" dirty="0">
                          <a:effectLst/>
                        </a:rPr>
                        <a:t> unilateral​</a:t>
                      </a:r>
                      <a:endParaRPr lang="es-CL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90872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900" dirty="0">
                          <a:effectLst/>
                        </a:rPr>
                        <a:t>2104190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L" sz="900" dirty="0" err="1">
                          <a:effectLst/>
                        </a:rPr>
                        <a:t>Hallux</a:t>
                      </a:r>
                      <a:r>
                        <a:rPr lang="es-CL" sz="900" dirty="0">
                          <a:effectLst/>
                        </a:rPr>
                        <a:t> </a:t>
                      </a:r>
                      <a:r>
                        <a:rPr lang="es-CL" sz="900" dirty="0" err="1">
                          <a:effectLst/>
                        </a:rPr>
                        <a:t>Valgus</a:t>
                      </a:r>
                      <a:endParaRPr lang="es-CL" sz="9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703035"/>
                  </a:ext>
                </a:extLst>
              </a:tr>
            </a:tbl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FE25D002-4066-00FD-4950-826A923F15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2593" y="5026775"/>
            <a:ext cx="1161558" cy="93017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FEF5327-0E28-9D70-FF0F-BDDA270F7F63}"/>
              </a:ext>
            </a:extLst>
          </p:cNvPr>
          <p:cNvSpPr txBox="1"/>
          <p:nvPr/>
        </p:nvSpPr>
        <p:spPr>
          <a:xfrm>
            <a:off x="4805800" y="5651757"/>
            <a:ext cx="1926809" cy="2674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MX" sz="1050" b="1" dirty="0">
                <a:latin typeface="Georgia" panose="02040502050405020303" pitchFamily="18" charset="0"/>
              </a:rPr>
              <a:t>Clínica Ex Bicentenario</a:t>
            </a:r>
            <a:endParaRPr lang="es-CL" sz="1050" b="1" dirty="0">
              <a:latin typeface="Georgia" panose="02040502050405020303" pitchFamily="18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9B0F21C-BC8D-D0F9-C2B4-16DC446A751C}"/>
              </a:ext>
            </a:extLst>
          </p:cNvPr>
          <p:cNvSpPr txBox="1"/>
          <p:nvPr/>
        </p:nvSpPr>
        <p:spPr>
          <a:xfrm>
            <a:off x="2881175" y="5639289"/>
            <a:ext cx="1071375" cy="180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MX" sz="1050" b="1" dirty="0">
                <a:latin typeface="Georgia" panose="02040502050405020303" pitchFamily="18" charset="0"/>
              </a:rPr>
              <a:t>Sucursal Recoleta</a:t>
            </a:r>
            <a:endParaRPr lang="es-CL" sz="1050" b="1" dirty="0">
              <a:latin typeface="Georgia" panose="02040502050405020303" pitchFamily="18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7C2361A-4B50-A885-FDCC-CBF1E9BC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1848930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631214" y="5742659"/>
            <a:ext cx="6523172" cy="26866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lIns="91440" tIns="0" rIns="91440" bIns="0" rtlCol="0">
            <a:noAutofit/>
          </a:bodyPr>
          <a:lstStyle/>
          <a:p>
            <a:pPr defTabSz="1219170">
              <a:defRPr/>
            </a:pPr>
            <a:r>
              <a:rPr lang="es-CL" dirty="0">
                <a:solidFill>
                  <a:prstClr val="black"/>
                </a:solidFill>
                <a:latin typeface="Calibri"/>
              </a:rPr>
              <a:t>Reembolso automático del Seguro de Salud Complementario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922745" y="1484784"/>
            <a:ext cx="3274855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s-CL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464154" y="908720"/>
            <a:ext cx="45719" cy="360040"/>
          </a:xfrm>
          <a:prstGeom prst="rect">
            <a:avLst/>
          </a:prstGeom>
          <a:noFill/>
        </p:spPr>
        <p:txBody>
          <a:bodyPr wrap="square" lIns="91440" tIns="0" rIns="91440" bIns="0" rtlCol="0">
            <a:noAutofit/>
          </a:bodyPr>
          <a:lstStyle/>
          <a:p>
            <a:pPr defTabSz="1219170">
              <a:defRPr/>
            </a:pPr>
            <a:endParaRPr lang="es-CL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567608" y="2924944"/>
            <a:ext cx="50405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s-CL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692E29C-A671-21F9-65B0-3772D73DF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607154"/>
            <a:ext cx="9753600" cy="5062331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7491167" y="1698160"/>
            <a:ext cx="936104" cy="144016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s-CL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560302" y="1676751"/>
            <a:ext cx="986529" cy="144016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s-CL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Conector angular 12"/>
          <p:cNvCxnSpPr/>
          <p:nvPr/>
        </p:nvCxnSpPr>
        <p:spPr>
          <a:xfrm rot="5400000" flipH="1" flipV="1">
            <a:off x="6238267" y="3466979"/>
            <a:ext cx="1800200" cy="1800200"/>
          </a:xfrm>
          <a:prstGeom prst="bentConnector3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angular 14"/>
          <p:cNvCxnSpPr/>
          <p:nvPr/>
        </p:nvCxnSpPr>
        <p:spPr>
          <a:xfrm rot="5400000" flipH="1" flipV="1">
            <a:off x="7720352" y="4183193"/>
            <a:ext cx="2131909" cy="648072"/>
          </a:xfrm>
          <a:prstGeom prst="bentConnector3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7D07F5BF-491A-9576-7381-1DDA61C19AA1}"/>
              </a:ext>
            </a:extLst>
          </p:cNvPr>
          <p:cNvSpPr/>
          <p:nvPr/>
        </p:nvSpPr>
        <p:spPr>
          <a:xfrm>
            <a:off x="1175133" y="3138321"/>
            <a:ext cx="3973704" cy="986963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CL" sz="2400" kern="0">
              <a:solidFill>
                <a:srgbClr val="FFFFFF"/>
              </a:solidFill>
              <a:latin typeface="Arial"/>
              <a:ea typeface="黑体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75134" y="5325828"/>
            <a:ext cx="5515060" cy="32491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lIns="91440" tIns="0" rIns="91440" bIns="0" rtlCol="0">
            <a:noAutofit/>
          </a:bodyPr>
          <a:lstStyle/>
          <a:p>
            <a:pPr defTabSz="1219170">
              <a:defRPr/>
            </a:pPr>
            <a:r>
              <a:rPr lang="es-CL" dirty="0">
                <a:solidFill>
                  <a:prstClr val="black"/>
                </a:solidFill>
                <a:latin typeface="Calibri"/>
              </a:rPr>
              <a:t>Aporte del sistema de salud ISAPRE o FONASA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DDB95B-669E-3EA3-556D-DC2233225E3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s-CL" spc="70"/>
              <a:t>May 9, 2023 | EEBB</a:t>
            </a:r>
            <a:endParaRPr lang="es-CL" spc="50" dirty="0"/>
          </a:p>
        </p:txBody>
      </p:sp>
    </p:spTree>
    <p:extLst>
      <p:ext uri="{BB962C8B-B14F-4D97-AF65-F5344CB8AC3E}">
        <p14:creationId xmlns:p14="http://schemas.microsoft.com/office/powerpoint/2010/main" val="3611033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5B229-DCB1-34D9-FDA4-C1AB8CF8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A495-2D6C-4A8A-BB78-8B548C60673D}" type="slidenum">
              <a:rPr lang="es-CL" smtClean="0"/>
              <a:t>15</a:t>
            </a:fld>
            <a:r>
              <a:rPr lang="es-CL"/>
              <a:t>/25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B8E980A-B88F-D92F-FD9C-A017BD8B428E}"/>
              </a:ext>
            </a:extLst>
          </p:cNvPr>
          <p:cNvSpPr/>
          <p:nvPr/>
        </p:nvSpPr>
        <p:spPr>
          <a:xfrm>
            <a:off x="727796" y="3383574"/>
            <a:ext cx="22967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REEMBOLSO</a:t>
            </a:r>
          </a:p>
        </p:txBody>
      </p:sp>
      <p:sp>
        <p:nvSpPr>
          <p:cNvPr id="43" name="Rectangle 9">
            <a:extLst>
              <a:ext uri="{FF2B5EF4-FFF2-40B4-BE49-F238E27FC236}">
                <a16:creationId xmlns:a16="http://schemas.microsoft.com/office/drawing/2014/main" id="{AF293ADA-F5DD-DFB2-DA59-8693DB6FB0CE}"/>
              </a:ext>
            </a:extLst>
          </p:cNvPr>
          <p:cNvSpPr/>
          <p:nvPr/>
        </p:nvSpPr>
        <p:spPr>
          <a:xfrm>
            <a:off x="0" y="-124750"/>
            <a:ext cx="12192000" cy="203003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/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DC2086E3-0149-F94A-F8E8-2B996853C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373" y="3202311"/>
            <a:ext cx="191733" cy="27390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58C4B71-13E3-5883-1B1B-267DADD57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77" y="513423"/>
            <a:ext cx="11069927" cy="515585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938AFB2-EF0D-EAA9-B97B-E6506A804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611" y="4214812"/>
            <a:ext cx="457200" cy="257175"/>
          </a:xfrm>
          <a:prstGeom prst="rect">
            <a:avLst/>
          </a:prstGeom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B56E809F-8E41-0FE9-78C8-2759FB20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790694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5B229-DCB1-34D9-FDA4-C1AB8CF8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4B7D-F82D-4D72-A651-D0C31D378642}" type="slidenum">
              <a:rPr lang="es-CL" smtClean="0"/>
              <a:t>16</a:t>
            </a:fld>
            <a:r>
              <a:rPr lang="es-CL"/>
              <a:t>/25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B8E980A-B88F-D92F-FD9C-A017BD8B428E}"/>
              </a:ext>
            </a:extLst>
          </p:cNvPr>
          <p:cNvSpPr/>
          <p:nvPr/>
        </p:nvSpPr>
        <p:spPr>
          <a:xfrm>
            <a:off x="727796" y="3383574"/>
            <a:ext cx="22967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REEMBOLSO</a:t>
            </a:r>
          </a:p>
        </p:txBody>
      </p:sp>
      <p:sp>
        <p:nvSpPr>
          <p:cNvPr id="43" name="Rectangle 9">
            <a:extLst>
              <a:ext uri="{FF2B5EF4-FFF2-40B4-BE49-F238E27FC236}">
                <a16:creationId xmlns:a16="http://schemas.microsoft.com/office/drawing/2014/main" id="{AF293ADA-F5DD-DFB2-DA59-8693DB6FB0CE}"/>
              </a:ext>
            </a:extLst>
          </p:cNvPr>
          <p:cNvSpPr/>
          <p:nvPr/>
        </p:nvSpPr>
        <p:spPr>
          <a:xfrm>
            <a:off x="0" y="-124750"/>
            <a:ext cx="12192000" cy="203003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/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DC2086E3-0149-F94A-F8E8-2B996853C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373" y="3202311"/>
            <a:ext cx="191733" cy="2739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4C9172-9EEE-1A0D-095A-A9E64DBA53C8}"/>
              </a:ext>
            </a:extLst>
          </p:cNvPr>
          <p:cNvSpPr txBox="1"/>
          <p:nvPr/>
        </p:nvSpPr>
        <p:spPr>
          <a:xfrm>
            <a:off x="1322074" y="1930883"/>
            <a:ext cx="8986410" cy="11835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s-CL" sz="2000" b="1" dirty="0">
                <a:solidFill>
                  <a:srgbClr val="7ACB00"/>
                </a:solidFill>
                <a:latin typeface="Chubb Publico App Roman"/>
              </a:rPr>
              <a:t>¿En qué consiste?</a:t>
            </a:r>
          </a:p>
          <a:p>
            <a:pPr algn="just">
              <a:buSzPct val="100000"/>
            </a:pPr>
            <a:r>
              <a:rPr lang="es-CL" sz="1600" kern="0" dirty="0">
                <a:solidFill>
                  <a:srgbClr val="000000"/>
                </a:solidFill>
                <a:cs typeface="Arial"/>
              </a:rPr>
              <a:t>Para tu seguro complementario de salud se establece un porcentaje (%) determinado como el mínimo de cobertura del sistema de salud previsional, a partir del cual se calculará el copago para reembolsar la prestación de salud en los porcentajes y topes que defina tu plan contratado</a:t>
            </a:r>
            <a:r>
              <a:rPr lang="es-CL" sz="1600" spc="-10" dirty="0">
                <a:solidFill>
                  <a:srgbClr val="000000"/>
                </a:solidFill>
                <a:cs typeface="Arial"/>
              </a:rPr>
              <a:t>.</a:t>
            </a:r>
            <a:endParaRPr lang="es-CL" sz="1600" dirty="0">
              <a:solidFill>
                <a:srgbClr val="000000"/>
              </a:solidFill>
              <a:ea typeface="Lato"/>
              <a:cs typeface="Arial"/>
            </a:endParaRPr>
          </a:p>
          <a:p>
            <a:pPr marL="125730" indent="-125730">
              <a:buSzPct val="100000"/>
              <a:buFont typeface="Arial" panose="020B0604020202020204" pitchFamily="34" charset="0"/>
              <a:buChar char="•"/>
            </a:pPr>
            <a:endParaRPr lang="es-CL" sz="1600" dirty="0">
              <a:solidFill>
                <a:srgbClr val="000000"/>
              </a:solidFill>
              <a:ea typeface="Lato"/>
              <a:cs typeface="Lato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3CBD2A5-DF7D-8091-A327-AC16588076AE}"/>
              </a:ext>
            </a:extLst>
          </p:cNvPr>
          <p:cNvSpPr txBox="1"/>
          <p:nvPr/>
        </p:nvSpPr>
        <p:spPr>
          <a:xfrm>
            <a:off x="1019531" y="488434"/>
            <a:ext cx="101529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spc="-10" dirty="0"/>
              <a:t>Sistema regulatorio de la Siniestralidad</a:t>
            </a:r>
            <a:br>
              <a:rPr lang="es-MX" sz="2800" spc="-10" dirty="0"/>
            </a:br>
            <a:r>
              <a:rPr lang="es-CL" sz="2800" dirty="0">
                <a:solidFill>
                  <a:srgbClr val="0070C0"/>
                </a:solidFill>
              </a:rPr>
              <a:t>(BMI </a:t>
            </a:r>
            <a:r>
              <a:rPr lang="es-CL" sz="1400" dirty="0">
                <a:solidFill>
                  <a:srgbClr val="0070C0"/>
                </a:solidFill>
              </a:rPr>
              <a:t>Bonificación mínima Isapre/Fonasa</a:t>
            </a:r>
            <a:r>
              <a:rPr lang="es-CL" sz="2800" dirty="0">
                <a:solidFill>
                  <a:srgbClr val="0070C0"/>
                </a:solidFill>
              </a:rPr>
              <a:t>)</a:t>
            </a:r>
            <a:endParaRPr lang="es-CL" sz="28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F5B4188-B3BA-4E25-383E-932716CE349A}"/>
              </a:ext>
            </a:extLst>
          </p:cNvPr>
          <p:cNvSpPr txBox="1"/>
          <p:nvPr/>
        </p:nvSpPr>
        <p:spPr>
          <a:xfrm>
            <a:off x="1234570" y="3564139"/>
            <a:ext cx="9161417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L" sz="1600" b="1" dirty="0">
                <a:solidFill>
                  <a:schemeClr val="accent6"/>
                </a:solidFill>
              </a:rPr>
              <a:t>¿Qué debo hacer para que no me afecte el BMI?</a:t>
            </a:r>
          </a:p>
          <a:p>
            <a:pPr algn="just"/>
            <a:endParaRPr lang="es-CL" sz="700" b="1" dirty="0">
              <a:solidFill>
                <a:schemeClr val="accent6"/>
              </a:solidFill>
            </a:endParaRPr>
          </a:p>
          <a:p>
            <a:pPr algn="just"/>
            <a:r>
              <a:rPr lang="es-CL" sz="1600" dirty="0"/>
              <a:t>Debes preferir las atenciones en los centros asistenciales o especialistas que </a:t>
            </a:r>
            <a:r>
              <a:rPr lang="es-CL" sz="1600" b="1" u="sng" dirty="0"/>
              <a:t>si</a:t>
            </a:r>
            <a:r>
              <a:rPr lang="es-CL" sz="1600" dirty="0"/>
              <a:t> tengan convenio con tu sistema previsional de salud, en especial aquellos que tengan un arancel médico estándar, de esta forma estarás sacando más provecho de tu Seguro de Salud Complementario.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74E0802-9265-AD91-78B4-AE3F4ACE0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2002342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Elipse 87">
            <a:extLst>
              <a:ext uri="{FF2B5EF4-FFF2-40B4-BE49-F238E27FC236}">
                <a16:creationId xmlns:a16="http://schemas.microsoft.com/office/drawing/2014/main" id="{2A4A04CD-42BA-E5C3-33D4-4B071E457024}"/>
              </a:ext>
            </a:extLst>
          </p:cNvPr>
          <p:cNvSpPr/>
          <p:nvPr/>
        </p:nvSpPr>
        <p:spPr>
          <a:xfrm>
            <a:off x="5981516" y="1498977"/>
            <a:ext cx="650734" cy="650734"/>
          </a:xfrm>
          <a:prstGeom prst="ellipse">
            <a:avLst/>
          </a:prstGeom>
          <a:solidFill>
            <a:srgbClr val="150F9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 dirty="0"/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BA29FFF7-3756-0064-7E33-229D7DC69E22}"/>
              </a:ext>
            </a:extLst>
          </p:cNvPr>
          <p:cNvSpPr/>
          <p:nvPr/>
        </p:nvSpPr>
        <p:spPr>
          <a:xfrm>
            <a:off x="2022579" y="1514217"/>
            <a:ext cx="650734" cy="650734"/>
          </a:xfrm>
          <a:prstGeom prst="ellipse">
            <a:avLst/>
          </a:prstGeom>
          <a:solidFill>
            <a:srgbClr val="150F9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 dirty="0"/>
          </a:p>
        </p:txBody>
      </p:sp>
      <p:sp>
        <p:nvSpPr>
          <p:cNvPr id="71" name="Title 3">
            <a:extLst>
              <a:ext uri="{FF2B5EF4-FFF2-40B4-BE49-F238E27FC236}">
                <a16:creationId xmlns:a16="http://schemas.microsoft.com/office/drawing/2014/main" id="{C11E8397-2194-F493-8A94-724ADB15499E}"/>
              </a:ext>
            </a:extLst>
          </p:cNvPr>
          <p:cNvSpPr txBox="1">
            <a:spLocks/>
          </p:cNvSpPr>
          <p:nvPr/>
        </p:nvSpPr>
        <p:spPr>
          <a:xfrm>
            <a:off x="520339" y="488899"/>
            <a:ext cx="4737461" cy="481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400" dirty="0">
                <a:latin typeface="Chubb Publico App Roman" panose="02000603080000020004" pitchFamily="2" charset="0"/>
              </a:rPr>
              <a:t>Reembolsos digitales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5B229-DCB1-34D9-FDA4-C1AB8CF8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1F2-A677-47AE-80DD-72573D05AFA3}" type="slidenum">
              <a:rPr lang="es-CL" smtClean="0"/>
              <a:t>17</a:t>
            </a:fld>
            <a:r>
              <a:rPr lang="es-CL"/>
              <a:t>/25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5FA81-BD2F-B46C-BB17-5936DC6BE47B}"/>
              </a:ext>
            </a:extLst>
          </p:cNvPr>
          <p:cNvSpPr/>
          <p:nvPr/>
        </p:nvSpPr>
        <p:spPr>
          <a:xfrm>
            <a:off x="0" y="-12644"/>
            <a:ext cx="12192000" cy="90897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0BC6FF3-95FC-021F-0C3D-0FFEEFA612D1}"/>
              </a:ext>
            </a:extLst>
          </p:cNvPr>
          <p:cNvSpPr/>
          <p:nvPr/>
        </p:nvSpPr>
        <p:spPr>
          <a:xfrm>
            <a:off x="1957900" y="2376754"/>
            <a:ext cx="21345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00"/>
              </a:spcBef>
              <a:buClr>
                <a:srgbClr val="00A3DB"/>
              </a:buClr>
              <a:buSzPct val="12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Reembolso inmediato para las prestaciones ambulatorias, en todos los prestadores que cuenten con I-</a:t>
            </a:r>
            <a:r>
              <a:rPr lang="es-ES" sz="11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med</a:t>
            </a:r>
            <a:r>
              <a:rPr lang="es-ES" sz="11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E01FC7F-2838-08C6-9425-CA28F3733501}"/>
              </a:ext>
            </a:extLst>
          </p:cNvPr>
          <p:cNvSpPr/>
          <p:nvPr/>
        </p:nvSpPr>
        <p:spPr>
          <a:xfrm>
            <a:off x="2706278" y="1588190"/>
            <a:ext cx="274426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BONIFICACIÓN EN LÍNEA I-MED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BED8F91-FE53-80FE-1B1D-9C129D4511DF}"/>
              </a:ext>
            </a:extLst>
          </p:cNvPr>
          <p:cNvSpPr txBox="1"/>
          <p:nvPr/>
        </p:nvSpPr>
        <p:spPr>
          <a:xfrm>
            <a:off x="2368182" y="3177435"/>
            <a:ext cx="1275115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40"/>
              </a:lnSpc>
            </a:pPr>
            <a:r>
              <a:rPr lang="es-CL" sz="11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Consultas generales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55397A1-140E-12C4-7981-D6EC66F07C09}"/>
              </a:ext>
            </a:extLst>
          </p:cNvPr>
          <p:cNvSpPr txBox="1"/>
          <p:nvPr/>
        </p:nvSpPr>
        <p:spPr>
          <a:xfrm>
            <a:off x="2368182" y="3774878"/>
            <a:ext cx="1415792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40"/>
              </a:lnSpc>
            </a:pPr>
            <a:r>
              <a:rPr lang="es-CL" sz="110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Consultas especialidad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19DB9C1-C4F3-5DFD-ED50-8F70EBE59F1B}"/>
              </a:ext>
            </a:extLst>
          </p:cNvPr>
          <p:cNvSpPr txBox="1"/>
          <p:nvPr/>
        </p:nvSpPr>
        <p:spPr>
          <a:xfrm>
            <a:off x="4446928" y="3749874"/>
            <a:ext cx="1415791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40"/>
              </a:lnSpc>
            </a:pPr>
            <a:r>
              <a:rPr lang="es-CL" sz="11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Exámenes </a:t>
            </a:r>
            <a:br>
              <a:rPr lang="es-CL" sz="11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s-CL" sz="11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 laboratorio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F97737A-4766-AF4A-898E-795685E746C9}"/>
              </a:ext>
            </a:extLst>
          </p:cNvPr>
          <p:cNvSpPr txBox="1"/>
          <p:nvPr/>
        </p:nvSpPr>
        <p:spPr>
          <a:xfrm>
            <a:off x="4449904" y="3177435"/>
            <a:ext cx="1218005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40"/>
              </a:lnSpc>
            </a:pPr>
            <a:r>
              <a:rPr lang="es-CL" sz="11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Exámenes radiológicos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0FFAEE7-B7F0-052C-133E-E49B12A651E3}"/>
              </a:ext>
            </a:extLst>
          </p:cNvPr>
          <p:cNvSpPr txBox="1"/>
          <p:nvPr/>
        </p:nvSpPr>
        <p:spPr>
          <a:xfrm>
            <a:off x="2371104" y="4327279"/>
            <a:ext cx="3079429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40"/>
              </a:lnSpc>
            </a:pPr>
            <a:r>
              <a:rPr lang="es-CL" sz="11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Procedimientos ambulatorios de baja complejidad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CD6A921-5025-031A-9B33-BD6651D74913}"/>
              </a:ext>
            </a:extLst>
          </p:cNvPr>
          <p:cNvSpPr/>
          <p:nvPr/>
        </p:nvSpPr>
        <p:spPr>
          <a:xfrm>
            <a:off x="5929007" y="4078166"/>
            <a:ext cx="37988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00"/>
              </a:spcBef>
              <a:buClr>
                <a:srgbClr val="00A3DB"/>
              </a:buClr>
              <a:buSzPct val="12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se debe presentar?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FE8A9C0-AB33-F6EE-B45A-0AA93BFC4FEC}"/>
              </a:ext>
            </a:extLst>
          </p:cNvPr>
          <p:cNvSpPr txBox="1"/>
          <p:nvPr/>
        </p:nvSpPr>
        <p:spPr>
          <a:xfrm>
            <a:off x="5916114" y="5146860"/>
            <a:ext cx="1087946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40"/>
              </a:lnSpc>
            </a:pPr>
            <a:r>
              <a:rPr lang="es-CL" sz="11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Carnet de Identidad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4A7B65C-9C03-656A-7ACE-A3D09EE51717}"/>
              </a:ext>
            </a:extLst>
          </p:cNvPr>
          <p:cNvSpPr txBox="1"/>
          <p:nvPr/>
        </p:nvSpPr>
        <p:spPr>
          <a:xfrm>
            <a:off x="7289095" y="5146860"/>
            <a:ext cx="1986843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40"/>
              </a:lnSpc>
            </a:pPr>
            <a:r>
              <a:rPr lang="es-CL" sz="11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Receta médica que indique el nombre del paciente y la fecha de la emisión</a:t>
            </a: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1426AD97-AA07-E9F8-72F5-5AE267EC6DE1}"/>
              </a:ext>
            </a:extLst>
          </p:cNvPr>
          <p:cNvCxnSpPr>
            <a:cxnSpLocks/>
          </p:cNvCxnSpPr>
          <p:nvPr/>
        </p:nvCxnSpPr>
        <p:spPr>
          <a:xfrm flipV="1">
            <a:off x="7118680" y="4492251"/>
            <a:ext cx="0" cy="1292422"/>
          </a:xfrm>
          <a:prstGeom prst="line">
            <a:avLst/>
          </a:prstGeom>
          <a:ln w="12700">
            <a:solidFill>
              <a:srgbClr val="AFAF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7E5EC30B-A08C-05A2-3417-E398CBD90EE2}"/>
              </a:ext>
            </a:extLst>
          </p:cNvPr>
          <p:cNvSpPr/>
          <p:nvPr/>
        </p:nvSpPr>
        <p:spPr>
          <a:xfrm>
            <a:off x="5980834" y="2401606"/>
            <a:ext cx="28110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00"/>
              </a:spcBef>
              <a:buClr>
                <a:srgbClr val="00A3DB"/>
              </a:buClr>
              <a:buSzPct val="12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Reembolso inmediato en las principales cadenas de farmacias.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A7A1CC8-9C4B-963A-DB8E-55905C9A38A5}"/>
              </a:ext>
            </a:extLst>
          </p:cNvPr>
          <p:cNvSpPr/>
          <p:nvPr/>
        </p:nvSpPr>
        <p:spPr>
          <a:xfrm>
            <a:off x="6742966" y="1593818"/>
            <a:ext cx="262163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BONIFICACIÓN EN LÍNEA FARMACIAS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54FC9C5D-08DC-1659-72E5-2F8618C9CE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2509" y="2987550"/>
            <a:ext cx="769956" cy="709039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3FDBD63-AFB4-9819-8480-BCDCCAD04E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2402" y="2462098"/>
            <a:ext cx="1420253" cy="502448"/>
          </a:xfrm>
          <a:prstGeom prst="rect">
            <a:avLst/>
          </a:prstGeom>
        </p:spPr>
      </p:pic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125C9992-1D9F-5375-D42A-F961DBC010AE}"/>
              </a:ext>
            </a:extLst>
          </p:cNvPr>
          <p:cNvCxnSpPr>
            <a:cxnSpLocks/>
          </p:cNvCxnSpPr>
          <p:nvPr/>
        </p:nvCxnSpPr>
        <p:spPr>
          <a:xfrm>
            <a:off x="2054940" y="4271285"/>
            <a:ext cx="3386240" cy="0"/>
          </a:xfrm>
          <a:prstGeom prst="line">
            <a:avLst/>
          </a:prstGeom>
          <a:ln w="12700">
            <a:solidFill>
              <a:srgbClr val="AFAF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68AE745E-F227-DB91-B17A-33DFEFD42CBC}"/>
              </a:ext>
            </a:extLst>
          </p:cNvPr>
          <p:cNvCxnSpPr>
            <a:cxnSpLocks/>
          </p:cNvCxnSpPr>
          <p:nvPr/>
        </p:nvCxnSpPr>
        <p:spPr>
          <a:xfrm flipV="1">
            <a:off x="2054940" y="3679067"/>
            <a:ext cx="3450694" cy="24378"/>
          </a:xfrm>
          <a:prstGeom prst="line">
            <a:avLst/>
          </a:prstGeom>
          <a:ln w="12700">
            <a:solidFill>
              <a:srgbClr val="AFAF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9D205722-8F10-415C-0A74-6A432EA80FB6}"/>
              </a:ext>
            </a:extLst>
          </p:cNvPr>
          <p:cNvSpPr txBox="1"/>
          <p:nvPr/>
        </p:nvSpPr>
        <p:spPr>
          <a:xfrm>
            <a:off x="215900" y="34417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s-CL" sz="1400" dirty="0"/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AC0C4F5E-7EC3-89F6-CF31-771059929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482" y="1645449"/>
            <a:ext cx="202163" cy="356192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9A474855-3F81-DCD5-DB3F-C70AC8F4C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940" y="3204871"/>
            <a:ext cx="256525" cy="366464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id="{B184BCC5-6E69-BD49-9BB9-51668E92C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940" y="3815755"/>
            <a:ext cx="226358" cy="335010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F569AD9B-11B9-75EE-96A1-CEA1DF3A4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352" y="4416720"/>
            <a:ext cx="317954" cy="245279"/>
          </a:xfrm>
          <a:prstGeom prst="rect">
            <a:avLst/>
          </a:prstGeom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28529AA5-317C-3E0D-17F1-3FCCB1F07A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698" y="4688320"/>
            <a:ext cx="508000" cy="368300"/>
          </a:xfrm>
          <a:prstGeom prst="rect">
            <a:avLst/>
          </a:prstGeom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047CFB50-0D09-C183-73C0-0CBD0A9DDE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6883" y="4701020"/>
            <a:ext cx="330200" cy="342900"/>
          </a:xfrm>
          <a:prstGeom prst="rect">
            <a:avLst/>
          </a:prstGeom>
        </p:spPr>
      </p:pic>
      <p:pic>
        <p:nvPicPr>
          <p:cNvPr id="99" name="Imagen 98">
            <a:extLst>
              <a:ext uri="{FF2B5EF4-FFF2-40B4-BE49-F238E27FC236}">
                <a16:creationId xmlns:a16="http://schemas.microsoft.com/office/drawing/2014/main" id="{24C45568-207F-D5E5-A7E8-E0BF67A40D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7184" y="3244466"/>
            <a:ext cx="280898" cy="287920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7F254FDC-1229-5823-EE94-452BB8AF79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1723" y="3777273"/>
            <a:ext cx="261357" cy="370959"/>
          </a:xfrm>
          <a:prstGeom prst="rect">
            <a:avLst/>
          </a:prstGeom>
        </p:spPr>
      </p:pic>
      <p:pic>
        <p:nvPicPr>
          <p:cNvPr id="107" name="Imagen 106">
            <a:extLst>
              <a:ext uri="{FF2B5EF4-FFF2-40B4-BE49-F238E27FC236}">
                <a16:creationId xmlns:a16="http://schemas.microsoft.com/office/drawing/2014/main" id="{4ECB8E98-C039-84A1-292C-50159859B9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1662" y="1643563"/>
            <a:ext cx="292568" cy="39204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3CDF137-2414-90E4-4C74-E8F3CE3A5E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62503" y="2790935"/>
            <a:ext cx="2182557" cy="1152244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8F5CAF-B53D-AD28-4D27-BB9AC36AB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1028781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15">
            <a:extLst>
              <a:ext uri="{FF2B5EF4-FFF2-40B4-BE49-F238E27FC236}">
                <a16:creationId xmlns:a16="http://schemas.microsoft.com/office/drawing/2014/main" id="{4763C2ED-41A5-A9B1-0E2B-A40D01DDDE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6" t="14170" r="34074" b="868"/>
          <a:stretch/>
        </p:blipFill>
        <p:spPr>
          <a:xfrm>
            <a:off x="6107430" y="102326"/>
            <a:ext cx="6096808" cy="676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5B229-DCB1-34D9-FDA4-C1AB8CF8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58BF3-D77E-4853-B7E6-C1A0F77466EC}" type="slidenum">
              <a:rPr lang="es-CL" smtClean="0"/>
              <a:t>18</a:t>
            </a:fld>
            <a:r>
              <a:rPr lang="es-CL"/>
              <a:t>/25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5FA81-BD2F-B46C-BB17-5936DC6BE47B}"/>
              </a:ext>
            </a:extLst>
          </p:cNvPr>
          <p:cNvSpPr/>
          <p:nvPr/>
        </p:nvSpPr>
        <p:spPr>
          <a:xfrm>
            <a:off x="0" y="0"/>
            <a:ext cx="12192000" cy="9089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/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0DAA9E8B-A923-1AA6-2CD3-76D2962789AF}"/>
              </a:ext>
            </a:extLst>
          </p:cNvPr>
          <p:cNvSpPr/>
          <p:nvPr/>
        </p:nvSpPr>
        <p:spPr>
          <a:xfrm>
            <a:off x="4718581" y="1364037"/>
            <a:ext cx="3223083" cy="4610613"/>
          </a:xfrm>
          <a:prstGeom prst="roundRect">
            <a:avLst>
              <a:gd name="adj" fmla="val 0"/>
            </a:avLst>
          </a:prstGeom>
          <a:solidFill>
            <a:srgbClr val="150F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 </a:t>
            </a:r>
          </a:p>
        </p:txBody>
      </p:sp>
      <p:sp>
        <p:nvSpPr>
          <p:cNvPr id="16" name="CuadroTexto 22">
            <a:extLst>
              <a:ext uri="{FF2B5EF4-FFF2-40B4-BE49-F238E27FC236}">
                <a16:creationId xmlns:a16="http://schemas.microsoft.com/office/drawing/2014/main" id="{9F60733F-2C03-786D-A97A-3B908C7102A9}"/>
              </a:ext>
            </a:extLst>
          </p:cNvPr>
          <p:cNvSpPr txBox="1"/>
          <p:nvPr/>
        </p:nvSpPr>
        <p:spPr>
          <a:xfrm>
            <a:off x="4978359" y="3879855"/>
            <a:ext cx="1132071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i="0" u="none" strike="noStrike" kern="1200" cap="none" spc="0" baseline="0" dirty="0">
                <a:solidFill>
                  <a:schemeClr val="bg1"/>
                </a:solidFill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Vale Vista</a:t>
            </a:r>
          </a:p>
        </p:txBody>
      </p:sp>
      <p:sp>
        <p:nvSpPr>
          <p:cNvPr id="34" name="Rectángulo 32">
            <a:extLst>
              <a:ext uri="{FF2B5EF4-FFF2-40B4-BE49-F238E27FC236}">
                <a16:creationId xmlns:a16="http://schemas.microsoft.com/office/drawing/2014/main" id="{CEB56809-7D5A-375A-D59E-B4DD83E1DC51}"/>
              </a:ext>
            </a:extLst>
          </p:cNvPr>
          <p:cNvSpPr/>
          <p:nvPr/>
        </p:nvSpPr>
        <p:spPr>
          <a:xfrm>
            <a:off x="5020088" y="4238166"/>
            <a:ext cx="2535736" cy="101566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CL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Acércate con tu carnet a cualquier sucursal del </a:t>
            </a:r>
            <a:r>
              <a:rPr lang="es-CL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Banco de Chile o co</a:t>
            </a:r>
            <a:r>
              <a:rPr lang="es-CL" sz="1200" b="0" i="0" u="none" strike="noStrike" kern="1200" cap="none" spc="0" baseline="0" dirty="0">
                <a:solidFill>
                  <a:schemeClr val="bg1"/>
                </a:solidFill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nsulta el estado de tu pago, comunicándote con el banco al </a:t>
            </a:r>
            <a:r>
              <a:rPr lang="es-CL" sz="1200" b="1" i="0" u="none" strike="noStrike" kern="1200" cap="none" spc="0" baseline="0" dirty="0">
                <a:solidFill>
                  <a:schemeClr val="bg1"/>
                </a:solidFill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600 6373737.</a:t>
            </a:r>
            <a:endParaRPr lang="es-CL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A92CF559-5EC3-43E4-D9E6-AE3EA834697F}"/>
              </a:ext>
            </a:extLst>
          </p:cNvPr>
          <p:cNvSpPr/>
          <p:nvPr/>
        </p:nvSpPr>
        <p:spPr>
          <a:xfrm>
            <a:off x="4959877" y="1107108"/>
            <a:ext cx="523220" cy="523220"/>
          </a:xfrm>
          <a:prstGeom prst="ellipse">
            <a:avLst/>
          </a:prstGeom>
          <a:solidFill>
            <a:srgbClr val="4B4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6B67CEF-4DE4-FDDE-208F-2465FB4D7387}"/>
              </a:ext>
            </a:extLst>
          </p:cNvPr>
          <p:cNvSpPr/>
          <p:nvPr/>
        </p:nvSpPr>
        <p:spPr>
          <a:xfrm>
            <a:off x="4980112" y="1764083"/>
            <a:ext cx="25362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FORMAS DE PAGO</a:t>
            </a:r>
          </a:p>
        </p:txBody>
      </p:sp>
      <p:sp>
        <p:nvSpPr>
          <p:cNvPr id="37" name="CuadroTexto 22">
            <a:extLst>
              <a:ext uri="{FF2B5EF4-FFF2-40B4-BE49-F238E27FC236}">
                <a16:creationId xmlns:a16="http://schemas.microsoft.com/office/drawing/2014/main" id="{F85C0CBE-F559-F521-B793-6F1F0F5E5041}"/>
              </a:ext>
            </a:extLst>
          </p:cNvPr>
          <p:cNvSpPr txBox="1"/>
          <p:nvPr/>
        </p:nvSpPr>
        <p:spPr>
          <a:xfrm>
            <a:off x="4939960" y="2715011"/>
            <a:ext cx="2435394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Cuenta Corriente • Cuenta vista • Cuenta Rut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21E31D1-DFFC-B760-ED98-439D84990D94}"/>
              </a:ext>
            </a:extLst>
          </p:cNvPr>
          <p:cNvSpPr txBox="1"/>
          <p:nvPr/>
        </p:nvSpPr>
        <p:spPr>
          <a:xfrm>
            <a:off x="4975639" y="3167569"/>
            <a:ext cx="2435394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60"/>
              </a:lnSpc>
            </a:pPr>
            <a:r>
              <a:rPr lang="es-CL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Siempre y cuando tengamos registrada la cuenta del asegurado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B269825E-B500-3F04-D62E-F29A701AA1D9}"/>
              </a:ext>
            </a:extLst>
          </p:cNvPr>
          <p:cNvSpPr/>
          <p:nvPr/>
        </p:nvSpPr>
        <p:spPr>
          <a:xfrm>
            <a:off x="4980112" y="2268161"/>
            <a:ext cx="2887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Depósito en Cuenta Bancaria</a:t>
            </a:r>
          </a:p>
        </p:txBody>
      </p:sp>
      <p:sp>
        <p:nvSpPr>
          <p:cNvPr id="40" name="Rectángulo redondeado 39">
            <a:extLst>
              <a:ext uri="{FF2B5EF4-FFF2-40B4-BE49-F238E27FC236}">
                <a16:creationId xmlns:a16="http://schemas.microsoft.com/office/drawing/2014/main" id="{F0D72400-401B-1949-2744-48B023D25B71}"/>
              </a:ext>
            </a:extLst>
          </p:cNvPr>
          <p:cNvSpPr/>
          <p:nvPr/>
        </p:nvSpPr>
        <p:spPr>
          <a:xfrm>
            <a:off x="666206" y="1384678"/>
            <a:ext cx="3546565" cy="4589972"/>
          </a:xfrm>
          <a:prstGeom prst="roundRect">
            <a:avLst>
              <a:gd name="adj" fmla="val 0"/>
            </a:avLst>
          </a:prstGeom>
          <a:solidFill>
            <a:srgbClr val="4B4E5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 </a:t>
            </a: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698DD2DA-508B-27A7-6AA9-4B5FC45D0E06}"/>
              </a:ext>
            </a:extLst>
          </p:cNvPr>
          <p:cNvSpPr txBox="1"/>
          <p:nvPr/>
        </p:nvSpPr>
        <p:spPr>
          <a:xfrm>
            <a:off x="735291" y="1795800"/>
            <a:ext cx="3416980" cy="11387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270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b="1" spc="-10" dirty="0">
                <a:solidFill>
                  <a:schemeClr val="bg1"/>
                </a:solidFill>
                <a:cs typeface="Arial"/>
              </a:rPr>
              <a:t>REEMBOLSOS CHUBB SEGUROS</a:t>
            </a:r>
          </a:p>
          <a:p>
            <a:pPr marL="1270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spc="-10" dirty="0">
                <a:solidFill>
                  <a:schemeClr val="bg1"/>
                </a:solidFill>
                <a:cs typeface="Arial"/>
              </a:rPr>
              <a:t>Sucursal Virtual Web </a:t>
            </a:r>
          </a:p>
          <a:p>
            <a:pPr marL="1270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600" dirty="0">
                <a:solidFill>
                  <a:schemeClr val="bg2"/>
                </a:solidFill>
              </a:rPr>
              <a:t>colectivos-empresas.cl.chubb.com</a:t>
            </a:r>
            <a:endParaRPr lang="es-ES" sz="1600" i="0" u="none" strike="noStrike" kern="1200" cap="none" spc="-10" baseline="0" dirty="0">
              <a:solidFill>
                <a:schemeClr val="bg2"/>
              </a:solidFill>
              <a:highlight>
                <a:srgbClr val="FFFF00"/>
              </a:highlight>
              <a:uFillTx/>
              <a:cs typeface="Arial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A07548F-D345-6382-4705-068E3DB26807}"/>
              </a:ext>
            </a:extLst>
          </p:cNvPr>
          <p:cNvSpPr txBox="1"/>
          <p:nvPr/>
        </p:nvSpPr>
        <p:spPr>
          <a:xfrm>
            <a:off x="920041" y="3029600"/>
            <a:ext cx="1964934" cy="269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60"/>
              </a:lnSpc>
            </a:pPr>
            <a:r>
              <a:rPr lang="es-CL" b="1" dirty="0">
                <a:solidFill>
                  <a:schemeClr val="bg1"/>
                </a:solidFill>
                <a:cs typeface="Arial" panose="020B0604020202020204" pitchFamily="34" charset="0"/>
              </a:rPr>
              <a:t>Utilízala para: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BB6A9D5E-EB0F-D693-F2F9-1D02BB6BF5E8}"/>
              </a:ext>
            </a:extLst>
          </p:cNvPr>
          <p:cNvSpPr txBox="1"/>
          <p:nvPr/>
        </p:nvSpPr>
        <p:spPr>
          <a:xfrm>
            <a:off x="1656219" y="3444194"/>
            <a:ext cx="1791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>
                <a:solidFill>
                  <a:schemeClr val="bg1"/>
                </a:solidFill>
                <a:cs typeface="Arial" panose="020B0604020202020204" pitchFamily="34" charset="0"/>
              </a:rPr>
              <a:t>Rembolsos en línea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E5554F0-9DD7-E2DD-7881-7F0B114C61D6}"/>
              </a:ext>
            </a:extLst>
          </p:cNvPr>
          <p:cNvSpPr txBox="1"/>
          <p:nvPr/>
        </p:nvSpPr>
        <p:spPr>
          <a:xfrm>
            <a:off x="1696739" y="4421538"/>
            <a:ext cx="2207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>
                <a:solidFill>
                  <a:schemeClr val="bg1"/>
                </a:solidFill>
                <a:cs typeface="Arial" panose="020B0604020202020204" pitchFamily="34" charset="0"/>
              </a:rPr>
              <a:t>Revisión del Plan de Salud y más...</a:t>
            </a: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9198EDF4-5CF7-CC6A-1246-0E679B01EC6F}"/>
              </a:ext>
            </a:extLst>
          </p:cNvPr>
          <p:cNvSpPr/>
          <p:nvPr/>
        </p:nvSpPr>
        <p:spPr>
          <a:xfrm>
            <a:off x="1005212" y="3424574"/>
            <a:ext cx="633024" cy="6330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C41AF573-000B-6696-E972-EAC4B97C4F42}"/>
              </a:ext>
            </a:extLst>
          </p:cNvPr>
          <p:cNvSpPr/>
          <p:nvPr/>
        </p:nvSpPr>
        <p:spPr>
          <a:xfrm>
            <a:off x="1023864" y="4400603"/>
            <a:ext cx="633024" cy="6330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02D105C6-1939-8FDC-63FE-7B5597E709DB}"/>
              </a:ext>
            </a:extLst>
          </p:cNvPr>
          <p:cNvSpPr/>
          <p:nvPr/>
        </p:nvSpPr>
        <p:spPr>
          <a:xfrm>
            <a:off x="889149" y="1123068"/>
            <a:ext cx="523220" cy="523220"/>
          </a:xfrm>
          <a:prstGeom prst="ellipse">
            <a:avLst/>
          </a:prstGeom>
          <a:solidFill>
            <a:srgbClr val="150F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9" name="Title 3">
            <a:extLst>
              <a:ext uri="{FF2B5EF4-FFF2-40B4-BE49-F238E27FC236}">
                <a16:creationId xmlns:a16="http://schemas.microsoft.com/office/drawing/2014/main" id="{6F87438D-01F5-89FE-9D1E-5E1AAA95D1D2}"/>
              </a:ext>
            </a:extLst>
          </p:cNvPr>
          <p:cNvSpPr txBox="1">
            <a:spLocks/>
          </p:cNvSpPr>
          <p:nvPr/>
        </p:nvSpPr>
        <p:spPr>
          <a:xfrm>
            <a:off x="520339" y="488899"/>
            <a:ext cx="4737461" cy="481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400" dirty="0">
                <a:latin typeface="Chubb Publico App Roman" panose="02000603080000020004" pitchFamily="2" charset="0"/>
              </a:rPr>
              <a:t>Plataformas digitales</a:t>
            </a:r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D75D05EB-6DA9-BF31-A784-84A8F7376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864" y="1244306"/>
            <a:ext cx="238723" cy="254638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0BA9DE1A-7983-B429-C09C-18F8E1452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243" y="3582766"/>
            <a:ext cx="396081" cy="288059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7155926A-78A1-C4D8-D037-59CC03F4A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8754" y="4582195"/>
            <a:ext cx="344570" cy="305191"/>
          </a:xfrm>
          <a:prstGeom prst="rect">
            <a:avLst/>
          </a:prstGeom>
        </p:spPr>
      </p:pic>
      <p:pic>
        <p:nvPicPr>
          <p:cNvPr id="2" name="Gráfico 677">
            <a:extLst>
              <a:ext uri="{FF2B5EF4-FFF2-40B4-BE49-F238E27FC236}">
                <a16:creationId xmlns:a16="http://schemas.microsoft.com/office/drawing/2014/main" id="{49D35EDA-98F0-9178-9F2B-C36FD6298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06325" y="1153403"/>
            <a:ext cx="452058" cy="418981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087D9C5-36AC-182B-613B-422345591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545925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538A59D-39CF-331C-8E36-474E192A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D9034-6C9A-418C-9276-5D82B32191CE}" type="slidenum">
              <a:rPr lang="es-CL" smtClean="0"/>
              <a:t>19</a:t>
            </a:fld>
            <a:r>
              <a:rPr lang="es-CL"/>
              <a:t>/25</a:t>
            </a:r>
          </a:p>
        </p:txBody>
      </p:sp>
      <p:pic>
        <p:nvPicPr>
          <p:cNvPr id="4" name="Gráfico 602">
            <a:extLst>
              <a:ext uri="{FF2B5EF4-FFF2-40B4-BE49-F238E27FC236}">
                <a16:creationId xmlns:a16="http://schemas.microsoft.com/office/drawing/2014/main" id="{0FF4FECE-20C8-4D80-98A1-A4488BE09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498" y="896148"/>
            <a:ext cx="375956" cy="375956"/>
          </a:xfrm>
          <a:prstGeom prst="rect">
            <a:avLst/>
          </a:prstGeom>
        </p:spPr>
      </p:pic>
      <p:pic>
        <p:nvPicPr>
          <p:cNvPr id="5" name="Gráfico 576">
            <a:extLst>
              <a:ext uri="{FF2B5EF4-FFF2-40B4-BE49-F238E27FC236}">
                <a16:creationId xmlns:a16="http://schemas.microsoft.com/office/drawing/2014/main" id="{A8BC618E-BE0C-436E-B08A-3FF765676B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44839" y="779129"/>
            <a:ext cx="253319" cy="467665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548599BB-5E04-42EE-2DCD-B49807B70DBB}"/>
              </a:ext>
            </a:extLst>
          </p:cNvPr>
          <p:cNvSpPr txBox="1">
            <a:spLocks/>
          </p:cNvSpPr>
          <p:nvPr/>
        </p:nvSpPr>
        <p:spPr>
          <a:xfrm>
            <a:off x="151646" y="145252"/>
            <a:ext cx="7858324" cy="7548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2800" dirty="0">
                <a:latin typeface="Chubb Publico Roman" panose="02040502060504060203" pitchFamily="18" charset="77"/>
                <a:ea typeface="+mn-ea"/>
                <a:cs typeface="Arial" panose="020B0604020202020204" pitchFamily="34" charset="0"/>
              </a:rPr>
              <a:t>Activa tu cuenta ingresando a nuestra plataforma</a:t>
            </a:r>
          </a:p>
          <a:p>
            <a:r>
              <a:rPr lang="es-CL" sz="1400" dirty="0">
                <a:solidFill>
                  <a:srgbClr val="252525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s-CL" sz="2800" dirty="0">
              <a:latin typeface="Chubb Publico App Roman" panose="02000603080000020004" pitchFamily="2" charset="0"/>
            </a:endParaRPr>
          </a:p>
        </p:txBody>
      </p:sp>
      <p:pic>
        <p:nvPicPr>
          <p:cNvPr id="10" name="Picture 15">
            <a:extLst>
              <a:ext uri="{FF2B5EF4-FFF2-40B4-BE49-F238E27FC236}">
                <a16:creationId xmlns:a16="http://schemas.microsoft.com/office/drawing/2014/main" id="{FA7A7E1B-E543-FB05-C1D2-6F48AA63AC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0" r="31221"/>
          <a:stretch/>
        </p:blipFill>
        <p:spPr>
          <a:xfrm>
            <a:off x="7670066" y="0"/>
            <a:ext cx="4800162" cy="6858000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DAE73EAC-BE15-1757-DC0E-1E451C1691C6}"/>
              </a:ext>
            </a:extLst>
          </p:cNvPr>
          <p:cNvSpPr/>
          <p:nvPr/>
        </p:nvSpPr>
        <p:spPr>
          <a:xfrm>
            <a:off x="755" y="0"/>
            <a:ext cx="150891" cy="6858000"/>
          </a:xfrm>
          <a:prstGeom prst="rect">
            <a:avLst/>
          </a:prstGeom>
          <a:solidFill>
            <a:srgbClr val="FF0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6CD3462-A444-B773-17BA-3A6687D7CDC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937"/>
          <a:stretch/>
        </p:blipFill>
        <p:spPr>
          <a:xfrm>
            <a:off x="185019" y="1294064"/>
            <a:ext cx="3314604" cy="479514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5DFC535-135C-CA29-6A79-7393687AA350}"/>
              </a:ext>
            </a:extLst>
          </p:cNvPr>
          <p:cNvSpPr txBox="1"/>
          <p:nvPr/>
        </p:nvSpPr>
        <p:spPr>
          <a:xfrm>
            <a:off x="200963" y="845694"/>
            <a:ext cx="651498" cy="5077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sz="3600" dirty="0">
                <a:solidFill>
                  <a:srgbClr val="150F96"/>
                </a:solidFill>
                <a:latin typeface="Chubb Publico Roman" panose="02040502060504060203" pitchFamily="18" charset="77"/>
              </a:rPr>
              <a:t>01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CCDFBC7-180F-1D60-A131-8FFAB11B1C36}"/>
              </a:ext>
            </a:extLst>
          </p:cNvPr>
          <p:cNvSpPr txBox="1"/>
          <p:nvPr/>
        </p:nvSpPr>
        <p:spPr>
          <a:xfrm>
            <a:off x="4018566" y="747898"/>
            <a:ext cx="651498" cy="5077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sz="3600" dirty="0">
                <a:solidFill>
                  <a:srgbClr val="150F96"/>
                </a:solidFill>
                <a:latin typeface="Chubb Publico Roman" panose="02040502060504060203" pitchFamily="18" charset="77"/>
              </a:rPr>
              <a:t>02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ECA13ED-839A-97E8-3DB7-FD1881CE715B}"/>
              </a:ext>
            </a:extLst>
          </p:cNvPr>
          <p:cNvSpPr txBox="1"/>
          <p:nvPr/>
        </p:nvSpPr>
        <p:spPr>
          <a:xfrm>
            <a:off x="1005424" y="1071558"/>
            <a:ext cx="1864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vía e-mail de bienvenida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B17273D-1AEE-AA52-7A73-08C8506CCEC0}"/>
              </a:ext>
            </a:extLst>
          </p:cNvPr>
          <p:cNvSpPr txBox="1"/>
          <p:nvPr/>
        </p:nvSpPr>
        <p:spPr>
          <a:xfrm>
            <a:off x="4798158" y="1009576"/>
            <a:ext cx="2173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Activa tu cuenta aquí</a:t>
            </a:r>
          </a:p>
        </p:txBody>
      </p:sp>
      <p:sp>
        <p:nvSpPr>
          <p:cNvPr id="20" name="51 Flecha derecha">
            <a:extLst>
              <a:ext uri="{FF2B5EF4-FFF2-40B4-BE49-F238E27FC236}">
                <a16:creationId xmlns:a16="http://schemas.microsoft.com/office/drawing/2014/main" id="{19AE69CD-E6F0-074C-6193-F165E46F9C13}"/>
              </a:ext>
            </a:extLst>
          </p:cNvPr>
          <p:cNvSpPr/>
          <p:nvPr/>
        </p:nvSpPr>
        <p:spPr>
          <a:xfrm>
            <a:off x="3576963" y="2991055"/>
            <a:ext cx="353530" cy="437945"/>
          </a:xfrm>
          <a:prstGeom prst="rightArrow">
            <a:avLst>
              <a:gd name="adj1" fmla="val 82128"/>
              <a:gd name="adj2" fmla="val 50000"/>
            </a:avLst>
          </a:prstGeom>
          <a:solidFill>
            <a:srgbClr val="FF0198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1249E96A-F45B-59F5-D1D1-E1513B7489E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994" t="20450" r="18241" b="11659"/>
          <a:stretch/>
        </p:blipFill>
        <p:spPr>
          <a:xfrm>
            <a:off x="3927113" y="1255026"/>
            <a:ext cx="3628859" cy="5094151"/>
          </a:xfrm>
          <a:prstGeom prst="rect">
            <a:avLst/>
          </a:prstGeom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7747CA6-9B8E-FF9D-4006-19DD40E3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232605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89C2EE-04C9-E364-AE76-2D6F1843BBC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9" r="30675"/>
          <a:stretch/>
        </p:blipFill>
        <p:spPr>
          <a:xfrm>
            <a:off x="8979408" y="0"/>
            <a:ext cx="3212592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D40E6C-A620-7BAA-5B27-5063B38B7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15DC-53E6-4205-AF79-39554AA6E8FF}" type="slidenum">
              <a:rPr lang="es-CL" smtClean="0"/>
              <a:t>2</a:t>
            </a:fld>
            <a:r>
              <a:rPr lang="es-CL"/>
              <a:t>/25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B225BE2-9388-02D7-6D80-27596A360794}"/>
              </a:ext>
            </a:extLst>
          </p:cNvPr>
          <p:cNvSpPr txBox="1">
            <a:spLocks/>
          </p:cNvSpPr>
          <p:nvPr/>
        </p:nvSpPr>
        <p:spPr>
          <a:xfrm>
            <a:off x="422910" y="475162"/>
            <a:ext cx="8091704" cy="5543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400">
                <a:latin typeface="Chubb Publico App Roman" panose="02000603080000020004" pitchFamily="2" charset="0"/>
              </a:rPr>
              <a:t>Quiénes somos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472D3A-DF57-B603-BF26-1F9BD006EFCB}"/>
              </a:ext>
            </a:extLst>
          </p:cNvPr>
          <p:cNvSpPr txBox="1"/>
          <p:nvPr/>
        </p:nvSpPr>
        <p:spPr>
          <a:xfrm>
            <a:off x="422910" y="1099473"/>
            <a:ext cx="8446415" cy="674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  <a:spcAft>
                <a:spcPts val="600"/>
              </a:spcAft>
            </a:pPr>
            <a:r>
              <a:rPr lang="es-ES_tradnl" sz="1600">
                <a:latin typeface="Lato" panose="020F0502020204030203" pitchFamily="34" charset="0"/>
              </a:rPr>
              <a:t>Somos la compañía de </a:t>
            </a:r>
            <a:r>
              <a:rPr lang="es-ES_tradnl" sz="1600" b="1">
                <a:solidFill>
                  <a:schemeClr val="accent3"/>
                </a:solidFill>
                <a:latin typeface="Lato" panose="020F0502020204030203" pitchFamily="34" charset="0"/>
              </a:rPr>
              <a:t>seguros de propiedad </a:t>
            </a:r>
            <a:r>
              <a:rPr lang="es-ES_tradnl" sz="1600">
                <a:latin typeface="Lato" panose="020F0502020204030203" pitchFamily="34" charset="0"/>
              </a:rPr>
              <a:t>y </a:t>
            </a:r>
            <a:r>
              <a:rPr lang="es-ES_tradnl" sz="1600" b="1">
                <a:solidFill>
                  <a:schemeClr val="accent3"/>
                </a:solidFill>
                <a:latin typeface="Lato" panose="020F0502020204030203" pitchFamily="34" charset="0"/>
              </a:rPr>
              <a:t>responsabilidad civil </a:t>
            </a:r>
            <a:r>
              <a:rPr lang="es-ES_tradnl" sz="1600">
                <a:latin typeface="Lato" panose="020F0502020204030203" pitchFamily="34" charset="0"/>
              </a:rPr>
              <a:t>más grande del mundo que cotiza en bolsa, con excelente balance de productos y clientes: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5C1378-5A0B-0855-1D52-46D22265F678}"/>
              </a:ext>
            </a:extLst>
          </p:cNvPr>
          <p:cNvSpPr/>
          <p:nvPr/>
        </p:nvSpPr>
        <p:spPr>
          <a:xfrm>
            <a:off x="422910" y="2073047"/>
            <a:ext cx="2594610" cy="27182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s-CL" sz="1600" b="1" dirty="0">
                <a:solidFill>
                  <a:srgbClr val="000000"/>
                </a:solidFill>
                <a:latin typeface="Chubb Publico App Roman" panose="02000603080000020004" pitchFamily="2" charset="0"/>
              </a:rPr>
              <a:t>Líderes Globales en Seguros:</a:t>
            </a:r>
          </a:p>
          <a:p>
            <a:pPr marL="144000" indent="-144000">
              <a:buSzPct val="100000"/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rgbClr val="000000"/>
                </a:solidFill>
                <a:latin typeface="Lato" panose="020F0502020204030203" pitchFamily="34" charset="0"/>
              </a:rPr>
              <a:t>Especialidad de propiedad y responsabilidad civil (P&amp;C).</a:t>
            </a:r>
          </a:p>
          <a:p>
            <a:pPr marL="144000" indent="-144000">
              <a:buSzPct val="100000"/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rgbClr val="000000"/>
                </a:solidFill>
                <a:latin typeface="Lato" panose="020F0502020204030203" pitchFamily="34" charset="0"/>
              </a:rPr>
              <a:t>Accidentes personales y salud complementaria.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CC9B6-7A08-C034-8C29-0E11489E9EA8}"/>
              </a:ext>
            </a:extLst>
          </p:cNvPr>
          <p:cNvSpPr/>
          <p:nvPr/>
        </p:nvSpPr>
        <p:spPr>
          <a:xfrm>
            <a:off x="3209899" y="2073047"/>
            <a:ext cx="2594610" cy="27182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s-CL" sz="1600" b="1">
                <a:solidFill>
                  <a:srgbClr val="000000"/>
                </a:solidFill>
                <a:latin typeface="Chubb Publico App Roman" panose="02000603080000020004" pitchFamily="2" charset="0"/>
              </a:rPr>
              <a:t>A nivel mundial:</a:t>
            </a:r>
          </a:p>
          <a:p>
            <a:pPr marL="166688" indent="-153988">
              <a:spcAft>
                <a:spcPts val="200"/>
              </a:spcAft>
              <a:buSzPct val="85000"/>
              <a:buFont typeface="Arial" panose="020B0604020202020204" pitchFamily="34" charset="0"/>
              <a:buChar char="•"/>
            </a:pPr>
            <a:r>
              <a:rPr lang="es-ES_tradnl" sz="1600">
                <a:solidFill>
                  <a:srgbClr val="000000"/>
                </a:solidFill>
                <a:latin typeface="Lato" panose="020F0502020204030203" pitchFamily="34" charset="0"/>
              </a:rPr>
              <a:t>Importante suscriptor de líneas personales.</a:t>
            </a:r>
          </a:p>
          <a:p>
            <a:pPr marL="166688" indent="-153988">
              <a:spcAft>
                <a:spcPts val="200"/>
              </a:spcAft>
              <a:buSzPct val="85000"/>
              <a:buFont typeface="Arial" panose="020B0604020202020204" pitchFamily="34" charset="0"/>
              <a:buChar char="•"/>
            </a:pPr>
            <a:r>
              <a:rPr lang="es-ES_tradnl" sz="1600">
                <a:solidFill>
                  <a:srgbClr val="000000"/>
                </a:solidFill>
                <a:latin typeface="Lato" panose="020F0502020204030203" pitchFamily="34" charset="0"/>
              </a:rPr>
              <a:t>Aseguradora internacional de vida con foco en Asia.</a:t>
            </a:r>
          </a:p>
          <a:p>
            <a:pPr marL="166688" indent="-153988">
              <a:spcAft>
                <a:spcPts val="200"/>
              </a:spcAft>
              <a:buSzPct val="85000"/>
              <a:buFont typeface="Arial" panose="020B0604020202020204" pitchFamily="34" charset="0"/>
              <a:buChar char="•"/>
            </a:pPr>
            <a:r>
              <a:rPr lang="es-ES_tradnl" sz="1600">
                <a:solidFill>
                  <a:srgbClr val="000000"/>
                </a:solidFill>
                <a:latin typeface="Lato" panose="020F0502020204030203" pitchFamily="34" charset="0"/>
              </a:rPr>
              <a:t>Reaseguradora global de P&amp;C.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7993CC-4EE5-2174-0447-B3BBDD2AA642}"/>
              </a:ext>
            </a:extLst>
          </p:cNvPr>
          <p:cNvSpPr/>
          <p:nvPr/>
        </p:nvSpPr>
        <p:spPr>
          <a:xfrm>
            <a:off x="6192419" y="2073046"/>
            <a:ext cx="2594610" cy="27182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s-CL" sz="1600" b="1">
                <a:solidFill>
                  <a:srgbClr val="000000"/>
                </a:solidFill>
                <a:latin typeface="Chubb Publico App Roman" panose="02000603080000020004" pitchFamily="2" charset="0"/>
              </a:rPr>
              <a:t>En Estados Unidos:</a:t>
            </a:r>
          </a:p>
          <a:p>
            <a:pPr marL="166688" indent="-153988">
              <a:spcAft>
                <a:spcPts val="200"/>
              </a:spcAft>
              <a:buSzPct val="85000"/>
              <a:buFont typeface="Arial" panose="020B0604020202020204" pitchFamily="34" charset="0"/>
              <a:buChar char="•"/>
            </a:pPr>
            <a:r>
              <a:rPr lang="es-ES_tradnl" sz="1600">
                <a:solidFill>
                  <a:srgbClr val="000000"/>
                </a:solidFill>
                <a:latin typeface="Lato" panose="020F0502020204030203" pitchFamily="34" charset="0"/>
              </a:rPr>
              <a:t>La aseguradora más grande en líneas comerciales.</a:t>
            </a:r>
          </a:p>
          <a:p>
            <a:pPr marL="166688" indent="-153988">
              <a:spcAft>
                <a:spcPts val="200"/>
              </a:spcAft>
              <a:buSzPct val="85000"/>
              <a:buFont typeface="Arial" panose="020B0604020202020204" pitchFamily="34" charset="0"/>
              <a:buChar char="•"/>
            </a:pPr>
            <a:r>
              <a:rPr lang="es-ES_tradnl" sz="1600">
                <a:solidFill>
                  <a:srgbClr val="000000"/>
                </a:solidFill>
                <a:latin typeface="Lato" panose="020F0502020204030203" pitchFamily="34" charset="0"/>
              </a:rPr>
              <a:t>Líder en líneas personales de alto patrimonio para familias e individuos.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87F8F32-4899-C0F4-D988-0BCCF0999F14}"/>
              </a:ext>
            </a:extLst>
          </p:cNvPr>
          <p:cNvGrpSpPr/>
          <p:nvPr/>
        </p:nvGrpSpPr>
        <p:grpSpPr>
          <a:xfrm>
            <a:off x="601517" y="4493194"/>
            <a:ext cx="3690574" cy="1324629"/>
            <a:chOff x="4762872" y="4702629"/>
            <a:chExt cx="3690574" cy="1324629"/>
          </a:xfrm>
          <a:solidFill>
            <a:srgbClr val="FFB617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9F18703-1960-D847-E6BF-4F35809686B2}"/>
                </a:ext>
              </a:extLst>
            </p:cNvPr>
            <p:cNvSpPr/>
            <p:nvPr/>
          </p:nvSpPr>
          <p:spPr>
            <a:xfrm>
              <a:off x="4762872" y="4702629"/>
              <a:ext cx="3690574" cy="13246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2" name="Rectángulo 7">
              <a:extLst>
                <a:ext uri="{FF2B5EF4-FFF2-40B4-BE49-F238E27FC236}">
                  <a16:creationId xmlns:a16="http://schemas.microsoft.com/office/drawing/2014/main" id="{121B5AC7-837A-753F-18F7-A29FF5293B26}"/>
                </a:ext>
              </a:extLst>
            </p:cNvPr>
            <p:cNvSpPr/>
            <p:nvPr/>
          </p:nvSpPr>
          <p:spPr>
            <a:xfrm>
              <a:off x="6593791" y="4883269"/>
              <a:ext cx="1584088" cy="95410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12700" indent="-134938"/>
              <a:r>
                <a:rPr lang="es-ES_tradnl" sz="2800" b="1">
                  <a:solidFill>
                    <a:schemeClr val="accent3"/>
                  </a:solidFill>
                  <a:latin typeface="Lato" panose="020F0502020204030203" pitchFamily="34" charset="77"/>
                </a:rPr>
                <a:t>$80.4</a:t>
              </a:r>
            </a:p>
            <a:p>
              <a:pPr marL="134938" indent="-134938"/>
              <a:r>
                <a:rPr lang="es-ES_tradnl" sz="2800" b="1">
                  <a:solidFill>
                    <a:schemeClr val="accent3"/>
                  </a:solidFill>
                  <a:latin typeface="Lato" panose="020F0502020204030203" pitchFamily="34" charset="77"/>
                </a:rPr>
                <a:t>billones*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2BD5FA4-FBA8-3AAD-3005-B6D191C32EF7}"/>
                </a:ext>
              </a:extLst>
            </p:cNvPr>
            <p:cNvSpPr txBox="1"/>
            <p:nvPr/>
          </p:nvSpPr>
          <p:spPr>
            <a:xfrm>
              <a:off x="4789275" y="4898657"/>
              <a:ext cx="1804516" cy="92333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r"/>
              <a:r>
                <a:rPr lang="es-ES_tradnl" sz="1800">
                  <a:solidFill>
                    <a:schemeClr val="accent3"/>
                  </a:solidFill>
                  <a:latin typeface="Lato" panose="020F0502020204030203" pitchFamily="34" charset="0"/>
                </a:rPr>
                <a:t>Con una capitalización</a:t>
              </a:r>
              <a:br>
                <a:rPr lang="es-ES_tradnl" sz="1800">
                  <a:solidFill>
                    <a:schemeClr val="accent3"/>
                  </a:solidFill>
                  <a:latin typeface="Lato" panose="020F0502020204030203" pitchFamily="34" charset="0"/>
                </a:rPr>
              </a:br>
              <a:r>
                <a:rPr lang="es-ES_tradnl" sz="1800">
                  <a:solidFill>
                    <a:schemeClr val="accent3"/>
                  </a:solidFill>
                  <a:latin typeface="Lato" panose="020F0502020204030203" pitchFamily="34" charset="0"/>
                </a:rPr>
                <a:t>de mercado de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F85C48DD-7462-7372-66BD-E13E1E74149D}"/>
              </a:ext>
            </a:extLst>
          </p:cNvPr>
          <p:cNvSpPr/>
          <p:nvPr/>
        </p:nvSpPr>
        <p:spPr>
          <a:xfrm>
            <a:off x="4791456" y="4493194"/>
            <a:ext cx="3602868" cy="13846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488DC2-FD07-BC3D-615A-9D252D6C8FE7}"/>
              </a:ext>
            </a:extLst>
          </p:cNvPr>
          <p:cNvSpPr txBox="1"/>
          <p:nvPr/>
        </p:nvSpPr>
        <p:spPr>
          <a:xfrm>
            <a:off x="6622755" y="4750850"/>
            <a:ext cx="1733937" cy="11138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>
                <a:solidFill>
                  <a:srgbClr val="FFFFFF"/>
                </a:solidFill>
              </a:rPr>
              <a:t>Presente en </a:t>
            </a:r>
            <a:r>
              <a:rPr lang="es-CL" b="1">
                <a:solidFill>
                  <a:srgbClr val="FFFFFF"/>
                </a:solidFill>
              </a:rPr>
              <a:t>54</a:t>
            </a:r>
            <a:r>
              <a:rPr lang="es-CL">
                <a:solidFill>
                  <a:srgbClr val="FFFFFF"/>
                </a:solidFill>
              </a:rPr>
              <a:t> países y territorios.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93B1EC-8EEA-87EB-9859-919A9A75D43B}"/>
              </a:ext>
            </a:extLst>
          </p:cNvPr>
          <p:cNvSpPr txBox="1"/>
          <p:nvPr/>
        </p:nvSpPr>
        <p:spPr>
          <a:xfrm>
            <a:off x="5036828" y="4713023"/>
            <a:ext cx="1455435" cy="11138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sz="2800">
                <a:solidFill>
                  <a:srgbClr val="FFFFFF"/>
                </a:solidFill>
              </a:rPr>
              <a:t>Alcance global</a:t>
            </a:r>
          </a:p>
        </p:txBody>
      </p:sp>
      <p:sp>
        <p:nvSpPr>
          <p:cNvPr id="2" name="Rectangle 74">
            <a:extLst>
              <a:ext uri="{FF2B5EF4-FFF2-40B4-BE49-F238E27FC236}">
                <a16:creationId xmlns:a16="http://schemas.microsoft.com/office/drawing/2014/main" id="{99805449-749E-2136-B958-71C6E9D35A69}"/>
              </a:ext>
            </a:extLst>
          </p:cNvPr>
          <p:cNvSpPr/>
          <p:nvPr/>
        </p:nvSpPr>
        <p:spPr>
          <a:xfrm>
            <a:off x="-17667" y="-21020"/>
            <a:ext cx="151663" cy="69525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L" sz="140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C17B99C-1CAB-160A-1010-4E3AC69C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2685693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65FA81-BD2F-B46C-BB17-5936DC6BE47B}"/>
              </a:ext>
            </a:extLst>
          </p:cNvPr>
          <p:cNvSpPr/>
          <p:nvPr/>
        </p:nvSpPr>
        <p:spPr>
          <a:xfrm>
            <a:off x="0" y="6798115"/>
            <a:ext cx="12192000" cy="9089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6BDE707-8A5E-0865-D827-5C79D3FF407A}"/>
              </a:ext>
            </a:extLst>
          </p:cNvPr>
          <p:cNvSpPr txBox="1"/>
          <p:nvPr/>
        </p:nvSpPr>
        <p:spPr>
          <a:xfrm>
            <a:off x="472966" y="381426"/>
            <a:ext cx="56230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400" dirty="0">
                <a:latin typeface="Chubb Publico Roman" panose="02040502060504060203" pitchFamily="18" charset="77"/>
                <a:cs typeface="Arial" panose="020B0604020202020204" pitchFamily="34" charset="0"/>
              </a:rPr>
              <a:t>Portal de reembolsos Chubb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7F356F5-C5A0-4FCE-DE48-36FFA6CFC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8" t="12922" r="5121" b="8207"/>
          <a:stretch/>
        </p:blipFill>
        <p:spPr>
          <a:xfrm>
            <a:off x="1545020" y="1774009"/>
            <a:ext cx="6911225" cy="401406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456F91C-E9FE-C1B9-496C-5676DD785873}"/>
              </a:ext>
            </a:extLst>
          </p:cNvPr>
          <p:cNvSpPr txBox="1"/>
          <p:nvPr/>
        </p:nvSpPr>
        <p:spPr>
          <a:xfrm>
            <a:off x="472966" y="1212954"/>
            <a:ext cx="191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150F9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Sucursal Virtual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96639C8-7963-5820-397C-730A36EED5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39305" y="2098188"/>
            <a:ext cx="4104054" cy="256567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1AD515A-E4C5-4363-7285-D68BCEF55A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986" r="27986"/>
          <a:stretch/>
        </p:blipFill>
        <p:spPr>
          <a:xfrm>
            <a:off x="6023287" y="2128512"/>
            <a:ext cx="2006413" cy="3038132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BB11AD7-6F11-B536-D088-799BF271B8FD}"/>
              </a:ext>
            </a:extLst>
          </p:cNvPr>
          <p:cNvSpPr txBox="1"/>
          <p:nvPr/>
        </p:nvSpPr>
        <p:spPr>
          <a:xfrm>
            <a:off x="1057501" y="1867355"/>
            <a:ext cx="171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Reembolso hospitalario vía e-mail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6E522E4-F3CC-9F03-B386-EE3EAD0725C0}"/>
              </a:ext>
            </a:extLst>
          </p:cNvPr>
          <p:cNvSpPr txBox="1"/>
          <p:nvPr/>
        </p:nvSpPr>
        <p:spPr>
          <a:xfrm>
            <a:off x="1057501" y="2575773"/>
            <a:ext cx="1734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Gestionar tu seguro 100% online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90B4E0-CBF2-E904-E472-801187580BC1}"/>
              </a:ext>
            </a:extLst>
          </p:cNvPr>
          <p:cNvSpPr txBox="1"/>
          <p:nvPr/>
        </p:nvSpPr>
        <p:spPr>
          <a:xfrm>
            <a:off x="1057501" y="3293640"/>
            <a:ext cx="1245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Descargar formularios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ACB21DA-5B26-1EDC-4993-80BEFE3F8F99}"/>
              </a:ext>
            </a:extLst>
          </p:cNvPr>
          <p:cNvSpPr/>
          <p:nvPr/>
        </p:nvSpPr>
        <p:spPr>
          <a:xfrm>
            <a:off x="577778" y="1869579"/>
            <a:ext cx="461665" cy="461665"/>
          </a:xfrm>
          <a:prstGeom prst="ellipse">
            <a:avLst/>
          </a:prstGeom>
          <a:solidFill>
            <a:srgbClr val="150F9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CEE9266-9E5A-FA0C-0416-C71CC5F778AF}"/>
              </a:ext>
            </a:extLst>
          </p:cNvPr>
          <p:cNvSpPr/>
          <p:nvPr/>
        </p:nvSpPr>
        <p:spPr>
          <a:xfrm>
            <a:off x="577778" y="2555379"/>
            <a:ext cx="461665" cy="461665"/>
          </a:xfrm>
          <a:prstGeom prst="ellipse">
            <a:avLst/>
          </a:prstGeom>
          <a:solidFill>
            <a:srgbClr val="150F9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13F9A77-F495-BB92-09F5-556DB5256B45}"/>
              </a:ext>
            </a:extLst>
          </p:cNvPr>
          <p:cNvSpPr/>
          <p:nvPr/>
        </p:nvSpPr>
        <p:spPr>
          <a:xfrm>
            <a:off x="577778" y="3275858"/>
            <a:ext cx="461665" cy="461665"/>
          </a:xfrm>
          <a:prstGeom prst="ellipse">
            <a:avLst/>
          </a:prstGeom>
          <a:solidFill>
            <a:srgbClr val="150F9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7AE6A739-165D-EDA4-A5B1-4FBB36EF0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89" y="1956589"/>
            <a:ext cx="225264" cy="262808"/>
          </a:xfrm>
          <a:prstGeom prst="rect">
            <a:avLst/>
          </a:prstGeom>
        </p:spPr>
      </p:pic>
      <p:pic>
        <p:nvPicPr>
          <p:cNvPr id="41" name="Gráfico 568">
            <a:extLst>
              <a:ext uri="{FF2B5EF4-FFF2-40B4-BE49-F238E27FC236}">
                <a16:creationId xmlns:a16="http://schemas.microsoft.com/office/drawing/2014/main" id="{9CC9506F-2283-EAF4-204A-4E65DA409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326" y="2691555"/>
            <a:ext cx="273852" cy="179716"/>
          </a:xfrm>
          <a:prstGeom prst="rect">
            <a:avLst/>
          </a:prstGeom>
        </p:spPr>
      </p:pic>
      <p:pic>
        <p:nvPicPr>
          <p:cNvPr id="42" name="Gráfico 71">
            <a:extLst>
              <a:ext uri="{FF2B5EF4-FFF2-40B4-BE49-F238E27FC236}">
                <a16:creationId xmlns:a16="http://schemas.microsoft.com/office/drawing/2014/main" id="{D461979F-5C6D-ED3E-A097-B5C3652737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8657" y="3399984"/>
            <a:ext cx="184071" cy="219133"/>
          </a:xfrm>
          <a:prstGeom prst="rect">
            <a:avLst/>
          </a:prstGeom>
        </p:spPr>
      </p:pic>
      <p:sp>
        <p:nvSpPr>
          <p:cNvPr id="55" name="Rectángulo 54">
            <a:extLst>
              <a:ext uri="{FF2B5EF4-FFF2-40B4-BE49-F238E27FC236}">
                <a16:creationId xmlns:a16="http://schemas.microsoft.com/office/drawing/2014/main" id="{C3A5A509-1835-F279-5998-9DD46281A299}"/>
              </a:ext>
            </a:extLst>
          </p:cNvPr>
          <p:cNvSpPr/>
          <p:nvPr/>
        </p:nvSpPr>
        <p:spPr>
          <a:xfrm>
            <a:off x="8233838" y="4536278"/>
            <a:ext cx="3549053" cy="982670"/>
          </a:xfrm>
          <a:prstGeom prst="rect">
            <a:avLst/>
          </a:prstGeom>
          <a:solidFill>
            <a:srgbClr val="00C5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12B7103E-5C56-FCB4-7EFC-20E007FCE3DC}"/>
              </a:ext>
            </a:extLst>
          </p:cNvPr>
          <p:cNvSpPr txBox="1"/>
          <p:nvPr/>
        </p:nvSpPr>
        <p:spPr>
          <a:xfrm>
            <a:off x="8144848" y="1791921"/>
            <a:ext cx="363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hubb Publico App Roman" panose="02000603080000020004" pitchFamily="2" charset="77"/>
                <a:ea typeface="Lato" panose="020F0502020204030203" pitchFamily="34" charset="0"/>
                <a:cs typeface="Lato" panose="020F0502020204030203" pitchFamily="34" charset="0"/>
              </a:rPr>
              <a:t>Reembolsa en 3 simples pasos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692F475C-C054-219F-ACB1-9DD0295D715C}"/>
              </a:ext>
            </a:extLst>
          </p:cNvPr>
          <p:cNvSpPr txBox="1"/>
          <p:nvPr/>
        </p:nvSpPr>
        <p:spPr>
          <a:xfrm>
            <a:off x="8983749" y="2273117"/>
            <a:ext cx="2799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Iniciar solicitud y seleccionar tipo de reembolso. </a:t>
            </a:r>
            <a:r>
              <a:rPr lang="es-CL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Debes elegir entre; consultas médicas, medicamentos y exámenes.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E85B686F-7AC6-3F1A-5307-4F8D56159612}"/>
              </a:ext>
            </a:extLst>
          </p:cNvPr>
          <p:cNvSpPr txBox="1"/>
          <p:nvPr/>
        </p:nvSpPr>
        <p:spPr>
          <a:xfrm>
            <a:off x="8983749" y="2940021"/>
            <a:ext cx="2799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Cargar datos. </a:t>
            </a:r>
            <a:r>
              <a:rPr lang="es-CL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Ingresa las fechas solicitadas y adjunta imagen de bono y/o boleta según corresponda.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515ADA7-7D17-DDDD-9C5A-191168FAB69B}"/>
              </a:ext>
            </a:extLst>
          </p:cNvPr>
          <p:cNvSpPr txBox="1"/>
          <p:nvPr/>
        </p:nvSpPr>
        <p:spPr>
          <a:xfrm>
            <a:off x="8983749" y="3620403"/>
            <a:ext cx="2799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Confirmar datos. </a:t>
            </a:r>
            <a:r>
              <a:rPr lang="es-CL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Revisa que todos los datos introducidos estén correctos y presiona enviar.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2110E5BE-CD94-CC4D-6EEC-E8778F5F6EEC}"/>
              </a:ext>
            </a:extLst>
          </p:cNvPr>
          <p:cNvSpPr txBox="1"/>
          <p:nvPr/>
        </p:nvSpPr>
        <p:spPr>
          <a:xfrm>
            <a:off x="8233838" y="2273117"/>
            <a:ext cx="651498" cy="5077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sz="3600" dirty="0">
                <a:solidFill>
                  <a:srgbClr val="150F96"/>
                </a:solidFill>
                <a:latin typeface="Chubb Publico Roman" panose="02040502060504060203" pitchFamily="18" charset="77"/>
              </a:rPr>
              <a:t>01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FE32169B-1D53-474A-D272-B71FADCDD5F4}"/>
              </a:ext>
            </a:extLst>
          </p:cNvPr>
          <p:cNvSpPr txBox="1"/>
          <p:nvPr/>
        </p:nvSpPr>
        <p:spPr>
          <a:xfrm>
            <a:off x="8233838" y="2940021"/>
            <a:ext cx="651498" cy="5077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sz="3600" dirty="0">
                <a:solidFill>
                  <a:srgbClr val="150F96"/>
                </a:solidFill>
                <a:latin typeface="Chubb Publico Roman" panose="02040502060504060203" pitchFamily="18" charset="77"/>
              </a:rPr>
              <a:t>02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B0D1A44E-374B-B307-C5ED-3146C8AE86CC}"/>
              </a:ext>
            </a:extLst>
          </p:cNvPr>
          <p:cNvSpPr txBox="1"/>
          <p:nvPr/>
        </p:nvSpPr>
        <p:spPr>
          <a:xfrm>
            <a:off x="8233838" y="3620403"/>
            <a:ext cx="651498" cy="5077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sz="3600" dirty="0">
                <a:solidFill>
                  <a:srgbClr val="150F96"/>
                </a:solidFill>
                <a:latin typeface="Chubb Publico Roman" panose="02040502060504060203" pitchFamily="18" charset="77"/>
              </a:rPr>
              <a:t>03</a:t>
            </a:r>
          </a:p>
        </p:txBody>
      </p:sp>
      <p:pic>
        <p:nvPicPr>
          <p:cNvPr id="63" name="Gráfico 94">
            <a:extLst>
              <a:ext uri="{FF2B5EF4-FFF2-40B4-BE49-F238E27FC236}">
                <a16:creationId xmlns:a16="http://schemas.microsoft.com/office/drawing/2014/main" id="{C3F8AA65-A02C-C349-FDAE-E183609290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09" y="4738173"/>
            <a:ext cx="330200" cy="330200"/>
          </a:xfrm>
          <a:prstGeom prst="rect">
            <a:avLst/>
          </a:prstGeom>
        </p:spPr>
      </p:pic>
      <p:sp>
        <p:nvSpPr>
          <p:cNvPr id="64" name="CuadroTexto 63">
            <a:extLst>
              <a:ext uri="{FF2B5EF4-FFF2-40B4-BE49-F238E27FC236}">
                <a16:creationId xmlns:a16="http://schemas.microsoft.com/office/drawing/2014/main" id="{F8012822-58C2-6D79-961B-575DB759B7EA}"/>
              </a:ext>
            </a:extLst>
          </p:cNvPr>
          <p:cNvSpPr txBox="1"/>
          <p:nvPr/>
        </p:nvSpPr>
        <p:spPr>
          <a:xfrm>
            <a:off x="8744808" y="4643249"/>
            <a:ext cx="3038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¡Listo! Recibirás la confirmación de que tu solicitud de reembolso ha sido procesada con éxito. Con el número de ticket podrás hacerle seguimiento.</a:t>
            </a:r>
          </a:p>
        </p:txBody>
      </p:sp>
      <p:sp>
        <p:nvSpPr>
          <p:cNvPr id="65" name="Slide Number Placeholder 2">
            <a:extLst>
              <a:ext uri="{FF2B5EF4-FFF2-40B4-BE49-F238E27FC236}">
                <a16:creationId xmlns:a16="http://schemas.microsoft.com/office/drawing/2014/main" id="{F50F4E5F-5650-7D93-8758-5048C9F82A71}"/>
              </a:ext>
            </a:extLst>
          </p:cNvPr>
          <p:cNvSpPr txBox="1">
            <a:spLocks/>
          </p:cNvSpPr>
          <p:nvPr/>
        </p:nvSpPr>
        <p:spPr>
          <a:xfrm>
            <a:off x="11227594" y="6388958"/>
            <a:ext cx="496885" cy="1384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062D86-E886-4BEF-9E58-F7AAC0C488FE}" type="slidenum">
              <a:rPr lang="es-CL" smtClean="0"/>
              <a:pPr/>
              <a:t>20</a:t>
            </a:fld>
            <a:r>
              <a:rPr lang="es-CL"/>
              <a:t>/31</a:t>
            </a:r>
            <a:endParaRPr lang="es-C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30BD09A-09B4-56AC-6C32-56BD30AFF1F6}"/>
              </a:ext>
            </a:extLst>
          </p:cNvPr>
          <p:cNvSpPr/>
          <p:nvPr/>
        </p:nvSpPr>
        <p:spPr>
          <a:xfrm>
            <a:off x="8233838" y="5680116"/>
            <a:ext cx="3549053" cy="516116"/>
          </a:xfrm>
          <a:prstGeom prst="rect">
            <a:avLst/>
          </a:prstGeom>
          <a:solidFill>
            <a:srgbClr val="00C5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Gráfico 94">
            <a:extLst>
              <a:ext uri="{FF2B5EF4-FFF2-40B4-BE49-F238E27FC236}">
                <a16:creationId xmlns:a16="http://schemas.microsoft.com/office/drawing/2014/main" id="{7AE8A4CE-FD96-52EA-BD16-A34C68E7C4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91145" y="5758307"/>
            <a:ext cx="330200" cy="3302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6FC907B-71D5-432A-F21F-CE2EFB68C23B}"/>
              </a:ext>
            </a:extLst>
          </p:cNvPr>
          <p:cNvSpPr txBox="1"/>
          <p:nvPr/>
        </p:nvSpPr>
        <p:spPr>
          <a:xfrm>
            <a:off x="8576634" y="5763680"/>
            <a:ext cx="3352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Aplicación Chubb (app)se encuentra en desarrollo. </a:t>
            </a:r>
          </a:p>
        </p:txBody>
      </p:sp>
      <p:sp>
        <p:nvSpPr>
          <p:cNvPr id="13" name="Rectangle 44">
            <a:extLst>
              <a:ext uri="{FF2B5EF4-FFF2-40B4-BE49-F238E27FC236}">
                <a16:creationId xmlns:a16="http://schemas.microsoft.com/office/drawing/2014/main" id="{50EA96B0-C3D8-8DEB-C5B8-8F9BCF17C768}"/>
              </a:ext>
            </a:extLst>
          </p:cNvPr>
          <p:cNvSpPr/>
          <p:nvPr/>
        </p:nvSpPr>
        <p:spPr>
          <a:xfrm>
            <a:off x="8233838" y="325932"/>
            <a:ext cx="3695458" cy="125535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s-MX" dirty="0">
                <a:solidFill>
                  <a:schemeClr val="bg1"/>
                </a:solidFill>
                <a:highlight>
                  <a:srgbClr val="000080"/>
                </a:highlight>
              </a:rPr>
              <a:t>Tiempo máximo para presentar un reembolso, 60 días de corridos, desde la fecha emisión de Bonos o Boletas.</a:t>
            </a:r>
          </a:p>
          <a:p>
            <a:pPr algn="l"/>
            <a:endParaRPr lang="es-MX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B694CC9B-82A8-A58F-1EBD-E8398F98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1781336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F4D04D33-8559-562A-923F-8ABDF65D080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4" t="397" r="50385" b="332"/>
          <a:stretch/>
        </p:blipFill>
        <p:spPr>
          <a:xfrm>
            <a:off x="8572975" y="-5106"/>
            <a:ext cx="3631904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C09AAA-24DC-5C17-26FC-1D912B93E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3C93-9569-4232-B8A2-03EB43A4CF06}" type="slidenum">
              <a:rPr lang="es-CL" smtClean="0"/>
              <a:t>21</a:t>
            </a:fld>
            <a:r>
              <a:rPr lang="es-CL"/>
              <a:t>/25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415A583-1D33-553D-D5E7-424FDCF4E979}"/>
              </a:ext>
            </a:extLst>
          </p:cNvPr>
          <p:cNvSpPr txBox="1">
            <a:spLocks/>
          </p:cNvSpPr>
          <p:nvPr/>
        </p:nvSpPr>
        <p:spPr>
          <a:xfrm>
            <a:off x="422910" y="499052"/>
            <a:ext cx="8091704" cy="7548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400" dirty="0">
                <a:latin typeface="Chubb Publico App Roman" panose="02000603080000020004" pitchFamily="2" charset="0"/>
              </a:rPr>
              <a:t>¡Chubb está contigo!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0559D27-43A9-3ED0-5149-011B8712114C}"/>
              </a:ext>
            </a:extLst>
          </p:cNvPr>
          <p:cNvSpPr txBox="1"/>
          <p:nvPr/>
        </p:nvSpPr>
        <p:spPr>
          <a:xfrm>
            <a:off x="422910" y="2572576"/>
            <a:ext cx="7655114" cy="26720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L" sz="1600" dirty="0" err="1"/>
              <a:t>Mailing</a:t>
            </a:r>
            <a:r>
              <a:rPr lang="es-CL" sz="1600" dirty="0"/>
              <a:t> de bienvenida asegurado, validara activación de los accesos digitales  y servicios en línea.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L" sz="1600" dirty="0"/>
              <a:t>Canales de comunicación directo con nuestro equipo de Servicio y Post Venta.</a:t>
            </a:r>
          </a:p>
          <a:p>
            <a:endParaRPr lang="es-CL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L" sz="1600" dirty="0"/>
              <a:t>Mesa de ayuda exclusiva para tus trabajadores y empresa. </a:t>
            </a:r>
          </a:p>
          <a:p>
            <a:endParaRPr lang="es-CL" sz="1600" dirty="0">
              <a:solidFill>
                <a:srgbClr val="000000"/>
              </a:solidFill>
            </a:endParaRPr>
          </a:p>
        </p:txBody>
      </p:sp>
      <p:pic>
        <p:nvPicPr>
          <p:cNvPr id="33" name="Gráfico 24">
            <a:extLst>
              <a:ext uri="{FF2B5EF4-FFF2-40B4-BE49-F238E27FC236}">
                <a16:creationId xmlns:a16="http://schemas.microsoft.com/office/drawing/2014/main" id="{EEFE6017-87A7-206E-46A8-5417DD3AC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910" y="1412583"/>
            <a:ext cx="762357" cy="706575"/>
          </a:xfrm>
          <a:prstGeom prst="rect">
            <a:avLst/>
          </a:prstGeom>
        </p:spPr>
      </p:pic>
      <p:pic>
        <p:nvPicPr>
          <p:cNvPr id="35" name="Gráfico 568">
            <a:extLst>
              <a:ext uri="{FF2B5EF4-FFF2-40B4-BE49-F238E27FC236}">
                <a16:creationId xmlns:a16="http://schemas.microsoft.com/office/drawing/2014/main" id="{AFE24CFB-29D7-D447-8A4B-BEC98160E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4860" y="1508683"/>
            <a:ext cx="654511" cy="42952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2A18618-B100-088B-CA87-05600D440571}"/>
              </a:ext>
            </a:extLst>
          </p:cNvPr>
          <p:cNvSpPr txBox="1"/>
          <p:nvPr/>
        </p:nvSpPr>
        <p:spPr>
          <a:xfrm>
            <a:off x="1235861" y="1477736"/>
            <a:ext cx="2769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b="1" dirty="0">
                <a:solidFill>
                  <a:srgbClr val="FF019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 acompañamos desde el primer momento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C7A283F-8DC8-650D-39BB-F9DC61D66072}"/>
              </a:ext>
            </a:extLst>
          </p:cNvPr>
          <p:cNvSpPr txBox="1"/>
          <p:nvPr/>
        </p:nvSpPr>
        <p:spPr>
          <a:xfrm>
            <a:off x="5276662" y="1449500"/>
            <a:ext cx="3296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b="1" dirty="0">
                <a:solidFill>
                  <a:srgbClr val="4B4E5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Equipo especializado</a:t>
            </a:r>
          </a:p>
        </p:txBody>
      </p:sp>
      <p:pic>
        <p:nvPicPr>
          <p:cNvPr id="12" name="Gráfico 602">
            <a:extLst>
              <a:ext uri="{FF2B5EF4-FFF2-40B4-BE49-F238E27FC236}">
                <a16:creationId xmlns:a16="http://schemas.microsoft.com/office/drawing/2014/main" id="{691769F4-5E3E-BE54-5A97-0D8BAE9B4B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9768" y="4141593"/>
            <a:ext cx="304800" cy="304800"/>
          </a:xfrm>
          <a:prstGeom prst="rect">
            <a:avLst/>
          </a:prstGeom>
        </p:spPr>
      </p:pic>
      <p:pic>
        <p:nvPicPr>
          <p:cNvPr id="13" name="Gráfico 576">
            <a:extLst>
              <a:ext uri="{FF2B5EF4-FFF2-40B4-BE49-F238E27FC236}">
                <a16:creationId xmlns:a16="http://schemas.microsoft.com/office/drawing/2014/main" id="{5D5724AE-63EE-1A5D-8559-B14F561F4A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8648" y="4141593"/>
            <a:ext cx="165100" cy="304800"/>
          </a:xfrm>
          <a:prstGeom prst="rect">
            <a:avLst/>
          </a:prstGeom>
        </p:spPr>
      </p:pic>
      <p:sp>
        <p:nvSpPr>
          <p:cNvPr id="14" name="TextBox 46">
            <a:extLst>
              <a:ext uri="{FF2B5EF4-FFF2-40B4-BE49-F238E27FC236}">
                <a16:creationId xmlns:a16="http://schemas.microsoft.com/office/drawing/2014/main" id="{4A26EAE9-EBC8-E2D4-1590-4FCA4FF67FF5}"/>
              </a:ext>
            </a:extLst>
          </p:cNvPr>
          <p:cNvSpPr txBox="1"/>
          <p:nvPr/>
        </p:nvSpPr>
        <p:spPr>
          <a:xfrm>
            <a:off x="782109" y="4243628"/>
            <a:ext cx="2061419" cy="30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sz="1200" dirty="0"/>
              <a:t>800 004108-+56223880999</a:t>
            </a:r>
          </a:p>
        </p:txBody>
      </p:sp>
      <p:sp>
        <p:nvSpPr>
          <p:cNvPr id="15" name="TextBox 46">
            <a:extLst>
              <a:ext uri="{FF2B5EF4-FFF2-40B4-BE49-F238E27FC236}">
                <a16:creationId xmlns:a16="http://schemas.microsoft.com/office/drawing/2014/main" id="{BA7E7F41-1B1C-57D1-7EF9-BFCFAF2369B7}"/>
              </a:ext>
            </a:extLst>
          </p:cNvPr>
          <p:cNvSpPr txBox="1"/>
          <p:nvPr/>
        </p:nvSpPr>
        <p:spPr>
          <a:xfrm>
            <a:off x="3475451" y="4214175"/>
            <a:ext cx="3449363" cy="232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sz="1400" dirty="0" err="1"/>
              <a:t>Clientescolectivos.cl@chubb.com</a:t>
            </a:r>
            <a:endParaRPr lang="es-CL" sz="1400" dirty="0"/>
          </a:p>
        </p:txBody>
      </p:sp>
      <p:sp>
        <p:nvSpPr>
          <p:cNvPr id="17" name="TextBox 46">
            <a:extLst>
              <a:ext uri="{FF2B5EF4-FFF2-40B4-BE49-F238E27FC236}">
                <a16:creationId xmlns:a16="http://schemas.microsoft.com/office/drawing/2014/main" id="{3F6653E3-324B-91ED-0D45-DA0300FD38D4}"/>
              </a:ext>
            </a:extLst>
          </p:cNvPr>
          <p:cNvSpPr txBox="1"/>
          <p:nvPr/>
        </p:nvSpPr>
        <p:spPr>
          <a:xfrm>
            <a:off x="1452944" y="4870232"/>
            <a:ext cx="2542891" cy="6252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1200" b="1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Horario de atención: </a:t>
            </a:r>
            <a:r>
              <a:rPr lang="es-CL" sz="120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Lunes a jueves de 09:00 a 17:00 </a:t>
            </a:r>
            <a:r>
              <a:rPr lang="es-CL" sz="1200" i="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hrs</a:t>
            </a:r>
            <a:r>
              <a:rPr lang="es-CL" sz="120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 y viernes de 09:00 a 15:00 </a:t>
            </a:r>
            <a:r>
              <a:rPr lang="es-CL" sz="1200" i="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hrs</a:t>
            </a:r>
            <a:r>
              <a:rPr lang="es-CL" sz="120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s-CL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BE29B347-1BE4-BBA7-9B35-0A5D7D5CE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2600088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826D7888-2004-B22E-969D-AC7E9C900752}"/>
              </a:ext>
            </a:extLst>
          </p:cNvPr>
          <p:cNvSpPr txBox="1">
            <a:spLocks/>
          </p:cNvSpPr>
          <p:nvPr/>
        </p:nvSpPr>
        <p:spPr>
          <a:xfrm>
            <a:off x="497945" y="514762"/>
            <a:ext cx="6322187" cy="481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400" dirty="0">
                <a:latin typeface="Chubb Publico App Roman" panose="02000603080000020004" pitchFamily="2" charset="0"/>
              </a:rPr>
              <a:t>Nuevos Beneficios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F51BFF9-80ED-17E8-83CA-FF525C3770DF}"/>
              </a:ext>
            </a:extLst>
          </p:cNvPr>
          <p:cNvCxnSpPr>
            <a:cxnSpLocks/>
          </p:cNvCxnSpPr>
          <p:nvPr/>
        </p:nvCxnSpPr>
        <p:spPr>
          <a:xfrm>
            <a:off x="6311022" y="2828951"/>
            <a:ext cx="11442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36">
            <a:extLst>
              <a:ext uri="{FF2B5EF4-FFF2-40B4-BE49-F238E27FC236}">
                <a16:creationId xmlns:a16="http://schemas.microsoft.com/office/drawing/2014/main" id="{3F936E1C-ED48-FE80-0167-F34FC2563067}"/>
              </a:ext>
            </a:extLst>
          </p:cNvPr>
          <p:cNvSpPr/>
          <p:nvPr/>
        </p:nvSpPr>
        <p:spPr>
          <a:xfrm>
            <a:off x="559601" y="2313841"/>
            <a:ext cx="794179" cy="78223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AEAB68-5229-AC07-4F7A-99AB6DA2BDCE}"/>
              </a:ext>
            </a:extLst>
          </p:cNvPr>
          <p:cNvSpPr/>
          <p:nvPr/>
        </p:nvSpPr>
        <p:spPr>
          <a:xfrm>
            <a:off x="0" y="0"/>
            <a:ext cx="12192000" cy="13849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>
              <a:solidFill>
                <a:schemeClr val="accent2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6129DB6-C1EA-280C-3F6D-11FAD8F8551B}"/>
              </a:ext>
            </a:extLst>
          </p:cNvPr>
          <p:cNvSpPr txBox="1"/>
          <p:nvPr/>
        </p:nvSpPr>
        <p:spPr>
          <a:xfrm>
            <a:off x="1505879" y="2302809"/>
            <a:ext cx="2745777" cy="7932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dirty="0">
                <a:solidFill>
                  <a:srgbClr val="150F96"/>
                </a:solidFill>
              </a:rPr>
              <a:t>TELEMEDICINA</a:t>
            </a:r>
            <a:endParaRPr lang="es-CL" b="1" dirty="0">
              <a:solidFill>
                <a:srgbClr val="150F96"/>
              </a:solidFill>
            </a:endParaRPr>
          </a:p>
          <a:p>
            <a:r>
              <a:rPr lang="es-CL">
                <a:solidFill>
                  <a:srgbClr val="150F96"/>
                </a:solidFill>
              </a:rPr>
              <a:t>Sin límites </a:t>
            </a:r>
            <a:r>
              <a:rPr lang="es-CL" dirty="0">
                <a:solidFill>
                  <a:srgbClr val="150F96"/>
                </a:solidFill>
              </a:rPr>
              <a:t>para el Titular. </a:t>
            </a:r>
          </a:p>
          <a:p>
            <a:endParaRPr lang="es-CL" sz="4400" dirty="0">
              <a:solidFill>
                <a:srgbClr val="150F96"/>
              </a:solidFill>
            </a:endParaRPr>
          </a:p>
        </p:txBody>
      </p:sp>
      <p:pic>
        <p:nvPicPr>
          <p:cNvPr id="4" name="Picture 2" descr="AlmaMedis">
            <a:extLst>
              <a:ext uri="{FF2B5EF4-FFF2-40B4-BE49-F238E27FC236}">
                <a16:creationId xmlns:a16="http://schemas.microsoft.com/office/drawing/2014/main" id="{738F6085-BA16-C56B-564C-D3F6BDE19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62" y="1228162"/>
            <a:ext cx="3005229" cy="6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áfico 568">
            <a:extLst>
              <a:ext uri="{FF2B5EF4-FFF2-40B4-BE49-F238E27FC236}">
                <a16:creationId xmlns:a16="http://schemas.microsoft.com/office/drawing/2014/main" id="{C65ED5C3-0438-FA9D-8A4E-5556D134E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306" y="3736815"/>
            <a:ext cx="593127" cy="389240"/>
          </a:xfrm>
          <a:prstGeom prst="rect">
            <a:avLst/>
          </a:prstGeom>
        </p:spPr>
      </p:pic>
      <p:pic>
        <p:nvPicPr>
          <p:cNvPr id="19" name="Gráfico 568">
            <a:extLst>
              <a:ext uri="{FF2B5EF4-FFF2-40B4-BE49-F238E27FC236}">
                <a16:creationId xmlns:a16="http://schemas.microsoft.com/office/drawing/2014/main" id="{47EFA8C7-6F3D-4D97-6AA3-735FBFCFD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792" y="2516030"/>
            <a:ext cx="549493" cy="36060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E7035C2-EA48-905D-626A-C1184A1A6CFC}"/>
              </a:ext>
            </a:extLst>
          </p:cNvPr>
          <p:cNvSpPr/>
          <p:nvPr/>
        </p:nvSpPr>
        <p:spPr>
          <a:xfrm>
            <a:off x="608663" y="3542195"/>
            <a:ext cx="3448350" cy="38924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algn="ctr"/>
            <a:r>
              <a:rPr lang="es-CL" dirty="0">
                <a:solidFill>
                  <a:schemeClr val="accent5"/>
                </a:solidFill>
              </a:rPr>
              <a:t>Descripción de los servicios</a:t>
            </a:r>
            <a:endParaRPr lang="es-CL" dirty="0">
              <a:solidFill>
                <a:schemeClr val="accent5"/>
              </a:solidFill>
              <a:ea typeface="Lato"/>
              <a:cs typeface="Lat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192C3B-C0E6-05C5-A7A8-B5B6CB631DFB}"/>
              </a:ext>
            </a:extLst>
          </p:cNvPr>
          <p:cNvSpPr txBox="1"/>
          <p:nvPr/>
        </p:nvSpPr>
        <p:spPr>
          <a:xfrm>
            <a:off x="617784" y="4084578"/>
            <a:ext cx="427979" cy="2774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dirty="0">
                <a:solidFill>
                  <a:srgbClr val="150F96"/>
                </a:solidFill>
                <a:latin typeface="+mj-lt"/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9B1C8C-A711-2B8B-325B-62EFC8CBBD18}"/>
              </a:ext>
            </a:extLst>
          </p:cNvPr>
          <p:cNvSpPr txBox="1"/>
          <p:nvPr/>
        </p:nvSpPr>
        <p:spPr>
          <a:xfrm>
            <a:off x="1002531" y="4092361"/>
            <a:ext cx="3073531" cy="2515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sz="1400" dirty="0">
                <a:solidFill>
                  <a:srgbClr val="000000"/>
                </a:solidFill>
              </a:rPr>
              <a:t>Salud on demand y por agendamiento.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3EFB66-7E45-C142-900C-19F9D3538045}"/>
              </a:ext>
            </a:extLst>
          </p:cNvPr>
          <p:cNvSpPr txBox="1"/>
          <p:nvPr/>
        </p:nvSpPr>
        <p:spPr>
          <a:xfrm>
            <a:off x="617784" y="4449544"/>
            <a:ext cx="427979" cy="2774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dirty="0">
                <a:solidFill>
                  <a:srgbClr val="150F96"/>
                </a:solidFill>
                <a:latin typeface="+mj-lt"/>
              </a:rPr>
              <a:t>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DEF072-6C0F-4287-A914-E6D7D4D1DCCA}"/>
              </a:ext>
            </a:extLst>
          </p:cNvPr>
          <p:cNvSpPr txBox="1"/>
          <p:nvPr/>
        </p:nvSpPr>
        <p:spPr>
          <a:xfrm>
            <a:off x="1002531" y="4822169"/>
            <a:ext cx="3073531" cy="2515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sz="1400" dirty="0">
                <a:solidFill>
                  <a:srgbClr val="000000"/>
                </a:solidFill>
              </a:rPr>
              <a:t>Video consultas médicas.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156764-496A-2A79-8869-6E9726BD92B1}"/>
              </a:ext>
            </a:extLst>
          </p:cNvPr>
          <p:cNvSpPr txBox="1"/>
          <p:nvPr/>
        </p:nvSpPr>
        <p:spPr>
          <a:xfrm>
            <a:off x="617784" y="4815822"/>
            <a:ext cx="427979" cy="2515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dirty="0">
                <a:solidFill>
                  <a:srgbClr val="150F96"/>
                </a:solidFill>
                <a:latin typeface="+mj-lt"/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526978-3001-02CF-9E17-74E4C130C9DC}"/>
              </a:ext>
            </a:extLst>
          </p:cNvPr>
          <p:cNvSpPr txBox="1"/>
          <p:nvPr/>
        </p:nvSpPr>
        <p:spPr>
          <a:xfrm>
            <a:off x="1002531" y="5187074"/>
            <a:ext cx="3073531" cy="2515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sz="1400" dirty="0">
                <a:solidFill>
                  <a:srgbClr val="000000"/>
                </a:solidFill>
              </a:rPr>
              <a:t>Contact center de ayuda.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BED38F-C87C-29CC-EA03-49D5308128E0}"/>
              </a:ext>
            </a:extLst>
          </p:cNvPr>
          <p:cNvSpPr txBox="1"/>
          <p:nvPr/>
        </p:nvSpPr>
        <p:spPr>
          <a:xfrm>
            <a:off x="617784" y="5178846"/>
            <a:ext cx="427979" cy="291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dirty="0">
                <a:solidFill>
                  <a:srgbClr val="150F96"/>
                </a:solidFill>
                <a:latin typeface="+mj-lt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39CC9C-730B-C669-0A75-D980CF154365}"/>
              </a:ext>
            </a:extLst>
          </p:cNvPr>
          <p:cNvSpPr txBox="1"/>
          <p:nvPr/>
        </p:nvSpPr>
        <p:spPr>
          <a:xfrm>
            <a:off x="1002531" y="4457265"/>
            <a:ext cx="3073531" cy="2515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sz="1400" dirty="0">
                <a:solidFill>
                  <a:srgbClr val="000000"/>
                </a:solidFill>
              </a:rPr>
              <a:t>Plataforma digital.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B2E1E4-AF2A-9251-11CC-CA19D1CF8795}"/>
              </a:ext>
            </a:extLst>
          </p:cNvPr>
          <p:cNvSpPr/>
          <p:nvPr/>
        </p:nvSpPr>
        <p:spPr>
          <a:xfrm>
            <a:off x="6920155" y="564109"/>
            <a:ext cx="2542598" cy="9523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algn="ctr"/>
            <a:endParaRPr lang="es-CL" sz="1400" dirty="0">
              <a:solidFill>
                <a:srgbClr val="FFFFFF"/>
              </a:solidFill>
            </a:endParaRPr>
          </a:p>
          <a:p>
            <a:pPr algn="ctr"/>
            <a:r>
              <a:rPr lang="es-CL" sz="1600" dirty="0">
                <a:solidFill>
                  <a:srgbClr val="FFFFFF"/>
                </a:solidFill>
              </a:rPr>
              <a:t>Plataforma de Telemedicina</a:t>
            </a:r>
            <a:endParaRPr lang="es-CL" sz="1600" dirty="0">
              <a:solidFill>
                <a:srgbClr val="FFFFFF"/>
              </a:solidFill>
              <a:ea typeface="Lato"/>
              <a:cs typeface="Lato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94A303B-0073-6614-8BEC-895010C6D97A}"/>
              </a:ext>
            </a:extLst>
          </p:cNvPr>
          <p:cNvCxnSpPr>
            <a:cxnSpLocks/>
          </p:cNvCxnSpPr>
          <p:nvPr/>
        </p:nvCxnSpPr>
        <p:spPr>
          <a:xfrm>
            <a:off x="8191454" y="1516496"/>
            <a:ext cx="0" cy="718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5BCF2FA-BA70-1FF7-6339-267C3B3E746D}"/>
              </a:ext>
            </a:extLst>
          </p:cNvPr>
          <p:cNvSpPr/>
          <p:nvPr/>
        </p:nvSpPr>
        <p:spPr>
          <a:xfrm>
            <a:off x="7485573" y="2254814"/>
            <a:ext cx="1392512" cy="108650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 dirty="0"/>
          </a:p>
        </p:txBody>
      </p:sp>
      <p:pic>
        <p:nvPicPr>
          <p:cNvPr id="35" name="Gráfico 26">
            <a:extLst>
              <a:ext uri="{FF2B5EF4-FFF2-40B4-BE49-F238E27FC236}">
                <a16:creationId xmlns:a16="http://schemas.microsoft.com/office/drawing/2014/main" id="{24CDDB17-01F2-0DB3-6A2C-479FA8F19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0510" y="2164013"/>
            <a:ext cx="802340" cy="74363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3472925-7782-ED3E-4B96-3DFB19553A37}"/>
              </a:ext>
            </a:extLst>
          </p:cNvPr>
          <p:cNvSpPr txBox="1"/>
          <p:nvPr/>
        </p:nvSpPr>
        <p:spPr>
          <a:xfrm>
            <a:off x="7886529" y="2953420"/>
            <a:ext cx="794175" cy="3042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sz="1400" b="1" dirty="0">
                <a:solidFill>
                  <a:schemeClr val="accent5"/>
                </a:solidFill>
              </a:rPr>
              <a:t>Cliente</a:t>
            </a:r>
          </a:p>
        </p:txBody>
      </p:sp>
      <p:sp>
        <p:nvSpPr>
          <p:cNvPr id="40" name="Elipse 36">
            <a:extLst>
              <a:ext uri="{FF2B5EF4-FFF2-40B4-BE49-F238E27FC236}">
                <a16:creationId xmlns:a16="http://schemas.microsoft.com/office/drawing/2014/main" id="{87CE995F-31CA-81CC-A6DE-61A051B17C08}"/>
              </a:ext>
            </a:extLst>
          </p:cNvPr>
          <p:cNvSpPr/>
          <p:nvPr/>
        </p:nvSpPr>
        <p:spPr>
          <a:xfrm>
            <a:off x="5030632" y="2185710"/>
            <a:ext cx="1280390" cy="1286482"/>
          </a:xfrm>
          <a:prstGeom prst="ellipse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8BB79D-6667-95CF-8383-D552453D8D56}"/>
              </a:ext>
            </a:extLst>
          </p:cNvPr>
          <p:cNvSpPr txBox="1"/>
          <p:nvPr/>
        </p:nvSpPr>
        <p:spPr>
          <a:xfrm>
            <a:off x="5187645" y="2799868"/>
            <a:ext cx="987518" cy="2784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1400" b="1" dirty="0">
                <a:solidFill>
                  <a:srgbClr val="150F96"/>
                </a:solidFill>
              </a:rPr>
              <a:t>Canales de atención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471E2FA-8435-DC46-FB33-494CE79110E1}"/>
              </a:ext>
            </a:extLst>
          </p:cNvPr>
          <p:cNvCxnSpPr>
            <a:cxnSpLocks/>
          </p:cNvCxnSpPr>
          <p:nvPr/>
        </p:nvCxnSpPr>
        <p:spPr>
          <a:xfrm>
            <a:off x="8878085" y="2818770"/>
            <a:ext cx="11442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ipse 36">
            <a:extLst>
              <a:ext uri="{FF2B5EF4-FFF2-40B4-BE49-F238E27FC236}">
                <a16:creationId xmlns:a16="http://schemas.microsoft.com/office/drawing/2014/main" id="{20E41847-CB9D-ED5B-C186-063274BC6B8D}"/>
              </a:ext>
            </a:extLst>
          </p:cNvPr>
          <p:cNvSpPr/>
          <p:nvPr/>
        </p:nvSpPr>
        <p:spPr>
          <a:xfrm>
            <a:off x="10035238" y="2185710"/>
            <a:ext cx="1319187" cy="1312340"/>
          </a:xfrm>
          <a:prstGeom prst="ellipse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5F0B91-B55B-4719-6871-AA0A0A7C74B6}"/>
              </a:ext>
            </a:extLst>
          </p:cNvPr>
          <p:cNvSpPr txBox="1"/>
          <p:nvPr/>
        </p:nvSpPr>
        <p:spPr>
          <a:xfrm>
            <a:off x="10188753" y="2886119"/>
            <a:ext cx="1041098" cy="2194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1400" b="1" dirty="0">
                <a:solidFill>
                  <a:schemeClr val="accent5"/>
                </a:solidFill>
              </a:rPr>
              <a:t>Prestaciones médicas</a:t>
            </a:r>
          </a:p>
        </p:txBody>
      </p:sp>
      <p:pic>
        <p:nvPicPr>
          <p:cNvPr id="50" name="Gráfico 61">
            <a:extLst>
              <a:ext uri="{FF2B5EF4-FFF2-40B4-BE49-F238E27FC236}">
                <a16:creationId xmlns:a16="http://schemas.microsoft.com/office/drawing/2014/main" id="{5BF14F21-4EC0-2E65-0A96-1BFEF837FC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5137" y="2105217"/>
            <a:ext cx="899387" cy="833577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3EC3158-5E4D-E291-E8E8-658DF934F03F}"/>
              </a:ext>
            </a:extLst>
          </p:cNvPr>
          <p:cNvCxnSpPr>
            <a:cxnSpLocks/>
          </p:cNvCxnSpPr>
          <p:nvPr/>
        </p:nvCxnSpPr>
        <p:spPr>
          <a:xfrm>
            <a:off x="5708375" y="3474502"/>
            <a:ext cx="0" cy="379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B813431-BAEE-686F-90FB-F3F7BB2B1546}"/>
              </a:ext>
            </a:extLst>
          </p:cNvPr>
          <p:cNvSpPr/>
          <p:nvPr/>
        </p:nvSpPr>
        <p:spPr>
          <a:xfrm>
            <a:off x="4655485" y="3902902"/>
            <a:ext cx="2470523" cy="2072043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26000" indent="-1260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s-CL" sz="1400" dirty="0">
                <a:solidFill>
                  <a:schemeClr val="accent5"/>
                </a:solidFill>
              </a:rPr>
              <a:t>Aplicación web responsiva.</a:t>
            </a:r>
          </a:p>
          <a:p>
            <a:pPr marL="126000" indent="-1260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s-CL" sz="1400" dirty="0" err="1">
                <a:solidFill>
                  <a:schemeClr val="accent5"/>
                </a:solidFill>
              </a:rPr>
              <a:t>Contact</a:t>
            </a:r>
            <a:r>
              <a:rPr lang="es-CL" sz="1400" dirty="0">
                <a:solidFill>
                  <a:schemeClr val="accent5"/>
                </a:solidFill>
              </a:rPr>
              <a:t> Center propio.</a:t>
            </a:r>
          </a:p>
          <a:p>
            <a:pPr marL="126000" indent="-1260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s-CL" sz="1400" dirty="0">
                <a:solidFill>
                  <a:schemeClr val="accent5"/>
                </a:solidFill>
              </a:rPr>
              <a:t>Correo electrónico.</a:t>
            </a:r>
          </a:p>
          <a:p>
            <a:pPr marL="126000" indent="-1260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s-CL" sz="1400" dirty="0" err="1">
                <a:solidFill>
                  <a:schemeClr val="accent5"/>
                </a:solidFill>
              </a:rPr>
              <a:t>Whatsapp</a:t>
            </a:r>
            <a:r>
              <a:rPr lang="es-CL" sz="1400" dirty="0">
                <a:solidFill>
                  <a:schemeClr val="accent5"/>
                </a:solidFill>
              </a:rPr>
              <a:t>.</a:t>
            </a:r>
          </a:p>
          <a:p>
            <a:pPr marL="126000" indent="-1260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s-CL" sz="1400" dirty="0">
                <a:solidFill>
                  <a:schemeClr val="accent5"/>
                </a:solidFill>
              </a:rPr>
              <a:t>RRSS.</a:t>
            </a:r>
          </a:p>
          <a:p>
            <a:pPr marL="126000" indent="-1260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s-CL" sz="1400" dirty="0">
                <a:solidFill>
                  <a:schemeClr val="accent5"/>
                </a:solidFill>
              </a:rPr>
              <a:t>App en desarrollo.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F44BD67-FA57-24FF-192B-43C060141836}"/>
              </a:ext>
            </a:extLst>
          </p:cNvPr>
          <p:cNvCxnSpPr>
            <a:cxnSpLocks/>
          </p:cNvCxnSpPr>
          <p:nvPr/>
        </p:nvCxnSpPr>
        <p:spPr>
          <a:xfrm>
            <a:off x="10732094" y="3498050"/>
            <a:ext cx="0" cy="465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4A506187-687A-CA48-C9CD-F4BEEA8B88C7}"/>
              </a:ext>
            </a:extLst>
          </p:cNvPr>
          <p:cNvSpPr/>
          <p:nvPr/>
        </p:nvSpPr>
        <p:spPr>
          <a:xfrm>
            <a:off x="9656370" y="3899977"/>
            <a:ext cx="2076922" cy="207203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26000" indent="-1260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s-CL" sz="1400" dirty="0">
                <a:solidFill>
                  <a:schemeClr val="accent5"/>
                </a:solidFill>
              </a:rPr>
              <a:t>Medicina general.</a:t>
            </a:r>
          </a:p>
          <a:p>
            <a:pPr marL="126000" indent="-1260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s-CL" sz="1400" dirty="0">
                <a:solidFill>
                  <a:schemeClr val="accent5"/>
                </a:solidFill>
              </a:rPr>
              <a:t>Medicina general para adulto </a:t>
            </a:r>
            <a:r>
              <a:rPr lang="es-CL" sz="1400">
                <a:solidFill>
                  <a:schemeClr val="accent5"/>
                </a:solidFill>
              </a:rPr>
              <a:t>mayor.</a:t>
            </a:r>
            <a:endParaRPr lang="es-CL" sz="1400" dirty="0">
              <a:solidFill>
                <a:schemeClr val="accent5"/>
              </a:solidFill>
            </a:endParaRPr>
          </a:p>
        </p:txBody>
      </p:sp>
      <p:pic>
        <p:nvPicPr>
          <p:cNvPr id="2" name="Gráfico 600">
            <a:extLst>
              <a:ext uri="{FF2B5EF4-FFF2-40B4-BE49-F238E27FC236}">
                <a16:creationId xmlns:a16="http://schemas.microsoft.com/office/drawing/2014/main" id="{F138EAA0-FEFA-87B1-7F0D-65C22448C6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84840" y="2449557"/>
            <a:ext cx="381000" cy="292100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567CB7C-F470-39BE-A374-060035E0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7594" y="6388958"/>
            <a:ext cx="496885" cy="138499"/>
          </a:xfrm>
        </p:spPr>
        <p:txBody>
          <a:bodyPr/>
          <a:lstStyle/>
          <a:p>
            <a:fld id="{9AAED82C-D2BB-43F8-B39F-3AD0E02FAF9A}" type="slidenum">
              <a:rPr lang="es-CL" smtClean="0"/>
              <a:t>22</a:t>
            </a:fld>
            <a:r>
              <a:rPr lang="es-CL"/>
              <a:t>/25</a:t>
            </a:r>
            <a:endParaRPr lang="es-CL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1B64A5B-5456-6BF0-7D2F-2E16C5B20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80093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etterfly New Logo PNG vector in SVG, PDF, AI, CDR format">
            <a:extLst>
              <a:ext uri="{FF2B5EF4-FFF2-40B4-BE49-F238E27FC236}">
                <a16:creationId xmlns:a16="http://schemas.microsoft.com/office/drawing/2014/main" id="{66A02C7A-255A-7D59-FFA0-0D572C253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60" y="-502039"/>
            <a:ext cx="3376690" cy="252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BB4B4394-5A92-2148-04CD-2F8A201A3F64}"/>
              </a:ext>
            </a:extLst>
          </p:cNvPr>
          <p:cNvSpPr txBox="1"/>
          <p:nvPr/>
        </p:nvSpPr>
        <p:spPr>
          <a:xfrm>
            <a:off x="5206059" y="1727093"/>
            <a:ext cx="5943500" cy="11483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Somos la </a:t>
            </a:r>
            <a:r>
              <a:rPr lang="es-CL" b="1" kern="0" dirty="0">
                <a:solidFill>
                  <a:srgbClr val="7ACB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única plataforma de </a:t>
            </a:r>
            <a:r>
              <a:rPr lang="es-CL" b="1" kern="0" dirty="0" err="1">
                <a:solidFill>
                  <a:srgbClr val="7ACB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beneﬁcios</a:t>
            </a:r>
            <a:r>
              <a:rPr lang="es-CL" b="1" kern="0" dirty="0">
                <a:solidFill>
                  <a:srgbClr val="7ACB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CL" b="1" kern="0" dirty="0" err="1">
                <a:solidFill>
                  <a:srgbClr val="7ACB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ﬂexibles</a:t>
            </a:r>
            <a:r>
              <a:rPr lang="es-CL" kern="0" dirty="0">
                <a:solidFill>
                  <a:srgbClr val="7ACB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CL" kern="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 </a:t>
            </a:r>
            <a:r>
              <a:rPr lang="es-CL" b="1" kern="0" dirty="0">
                <a:solidFill>
                  <a:srgbClr val="7ACB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impacto colectivo </a:t>
            </a:r>
            <a:r>
              <a:rPr lang="es-CL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 transforma los </a:t>
            </a:r>
            <a:r>
              <a:rPr lang="es-CL" b="1" kern="0" dirty="0">
                <a:solidFill>
                  <a:srgbClr val="7ACB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hábitos saludables </a:t>
            </a:r>
            <a:r>
              <a:rPr lang="es-CL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 las personas y empresas en </a:t>
            </a:r>
            <a:r>
              <a:rPr lang="es-CL" b="1" kern="0" dirty="0">
                <a:solidFill>
                  <a:srgbClr val="7ACB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protección </a:t>
            </a:r>
            <a:r>
              <a:rPr lang="es-CL" b="1" kern="0" dirty="0" err="1">
                <a:solidFill>
                  <a:srgbClr val="7ACB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ﬁnanciera</a:t>
            </a:r>
            <a:r>
              <a:rPr lang="es-CL" b="1" kern="0" dirty="0">
                <a:solidFill>
                  <a:srgbClr val="7ACB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 donaciones sociales.</a:t>
            </a:r>
          </a:p>
          <a:p>
            <a:endParaRPr lang="es-CL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B22B04-65D5-70BE-D347-063C4D46EF03}"/>
              </a:ext>
            </a:extLst>
          </p:cNvPr>
          <p:cNvSpPr txBox="1">
            <a:spLocks/>
          </p:cNvSpPr>
          <p:nvPr/>
        </p:nvSpPr>
        <p:spPr>
          <a:xfrm>
            <a:off x="245698" y="514762"/>
            <a:ext cx="6322187" cy="481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400" dirty="0">
                <a:latin typeface="Chubb Publico App Roman" panose="02000603080000020004" pitchFamily="2" charset="0"/>
              </a:rPr>
              <a:t>Nuevos Beneficios</a:t>
            </a:r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480222DB-A290-9F9D-765D-47A6339CBBF9}"/>
              </a:ext>
            </a:extLst>
          </p:cNvPr>
          <p:cNvSpPr/>
          <p:nvPr/>
        </p:nvSpPr>
        <p:spPr>
          <a:xfrm>
            <a:off x="1486644" y="1405796"/>
            <a:ext cx="2235183" cy="42519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86CD491F-D3FC-2083-6AF8-38157A4E3F5F}"/>
              </a:ext>
            </a:extLst>
          </p:cNvPr>
          <p:cNvSpPr/>
          <p:nvPr/>
        </p:nvSpPr>
        <p:spPr>
          <a:xfrm>
            <a:off x="7638515" y="3292228"/>
            <a:ext cx="800735" cy="800735"/>
          </a:xfrm>
          <a:custGeom>
            <a:avLst/>
            <a:gdLst/>
            <a:ahLst/>
            <a:cxnLst/>
            <a:rect l="l" t="t" r="r" b="b"/>
            <a:pathLst>
              <a:path w="800734" h="800735">
                <a:moveTo>
                  <a:pt x="400324" y="0"/>
                </a:moveTo>
                <a:lnTo>
                  <a:pt x="335394" y="5239"/>
                </a:lnTo>
                <a:lnTo>
                  <a:pt x="273799" y="20409"/>
                </a:lnTo>
                <a:lnTo>
                  <a:pt x="216361" y="44684"/>
                </a:lnTo>
                <a:lnTo>
                  <a:pt x="163907" y="77241"/>
                </a:lnTo>
                <a:lnTo>
                  <a:pt x="117260" y="117254"/>
                </a:lnTo>
                <a:lnTo>
                  <a:pt x="77245" y="163900"/>
                </a:lnTo>
                <a:lnTo>
                  <a:pt x="44687" y="216355"/>
                </a:lnTo>
                <a:lnTo>
                  <a:pt x="20410" y="273793"/>
                </a:lnTo>
                <a:lnTo>
                  <a:pt x="5240" y="335391"/>
                </a:lnTo>
                <a:lnTo>
                  <a:pt x="0" y="400324"/>
                </a:lnTo>
                <a:lnTo>
                  <a:pt x="1327" y="433157"/>
                </a:lnTo>
                <a:lnTo>
                  <a:pt x="11635" y="496528"/>
                </a:lnTo>
                <a:lnTo>
                  <a:pt x="31462" y="556151"/>
                </a:lnTo>
                <a:lnTo>
                  <a:pt x="59982" y="611200"/>
                </a:lnTo>
                <a:lnTo>
                  <a:pt x="96372" y="660853"/>
                </a:lnTo>
                <a:lnTo>
                  <a:pt x="139806" y="704285"/>
                </a:lnTo>
                <a:lnTo>
                  <a:pt x="189460" y="740672"/>
                </a:lnTo>
                <a:lnTo>
                  <a:pt x="244509" y="769189"/>
                </a:lnTo>
                <a:lnTo>
                  <a:pt x="304128" y="789014"/>
                </a:lnTo>
                <a:lnTo>
                  <a:pt x="367494" y="799321"/>
                </a:lnTo>
                <a:lnTo>
                  <a:pt x="400324" y="800648"/>
                </a:lnTo>
                <a:lnTo>
                  <a:pt x="433158" y="799321"/>
                </a:lnTo>
                <a:lnTo>
                  <a:pt x="496529" y="789014"/>
                </a:lnTo>
                <a:lnTo>
                  <a:pt x="556152" y="769189"/>
                </a:lnTo>
                <a:lnTo>
                  <a:pt x="611202" y="740672"/>
                </a:lnTo>
                <a:lnTo>
                  <a:pt x="660854" y="704285"/>
                </a:lnTo>
                <a:lnTo>
                  <a:pt x="704286" y="660853"/>
                </a:lnTo>
                <a:lnTo>
                  <a:pt x="740672" y="611200"/>
                </a:lnTo>
                <a:lnTo>
                  <a:pt x="769190" y="556151"/>
                </a:lnTo>
                <a:lnTo>
                  <a:pt x="789014" y="496528"/>
                </a:lnTo>
                <a:lnTo>
                  <a:pt x="799321" y="433157"/>
                </a:lnTo>
                <a:lnTo>
                  <a:pt x="800648" y="400324"/>
                </a:lnTo>
                <a:lnTo>
                  <a:pt x="800333" y="384434"/>
                </a:lnTo>
                <a:lnTo>
                  <a:pt x="795664" y="337324"/>
                </a:lnTo>
                <a:lnTo>
                  <a:pt x="785553" y="291405"/>
                </a:lnTo>
                <a:lnTo>
                  <a:pt x="770187" y="247131"/>
                </a:lnTo>
                <a:lnTo>
                  <a:pt x="749754" y="204955"/>
                </a:lnTo>
                <a:lnTo>
                  <a:pt x="724441" y="165332"/>
                </a:lnTo>
                <a:lnTo>
                  <a:pt x="694435" y="128713"/>
                </a:lnTo>
                <a:lnTo>
                  <a:pt x="660120" y="95728"/>
                </a:lnTo>
                <a:lnTo>
                  <a:pt x="622450" y="67262"/>
                </a:lnTo>
                <a:lnTo>
                  <a:pt x="581924" y="43550"/>
                </a:lnTo>
                <a:lnTo>
                  <a:pt x="538994" y="24779"/>
                </a:lnTo>
                <a:lnTo>
                  <a:pt x="494115" y="11138"/>
                </a:lnTo>
                <a:lnTo>
                  <a:pt x="447741" y="2816"/>
                </a:lnTo>
                <a:lnTo>
                  <a:pt x="400324" y="0"/>
                </a:lnTo>
                <a:close/>
              </a:path>
            </a:pathLst>
          </a:custGeom>
          <a:solidFill>
            <a:srgbClr val="7ACB00"/>
          </a:solidFill>
        </p:spPr>
        <p:txBody>
          <a:bodyPr wrap="square" lIns="0" tIns="0" rIns="0" bIns="0" rtlCol="0"/>
          <a:lstStyle/>
          <a:p>
            <a:endParaRPr>
              <a:solidFill>
                <a:schemeClr val="accent5"/>
              </a:solidFill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D31EB5E-931E-8BE9-8513-E7EE21F13EC4}"/>
              </a:ext>
            </a:extLst>
          </p:cNvPr>
          <p:cNvSpPr/>
          <p:nvPr/>
        </p:nvSpPr>
        <p:spPr>
          <a:xfrm>
            <a:off x="6405843" y="3292228"/>
            <a:ext cx="800735" cy="800735"/>
          </a:xfrm>
          <a:custGeom>
            <a:avLst/>
            <a:gdLst/>
            <a:ahLst/>
            <a:cxnLst/>
            <a:rect l="l" t="t" r="r" b="b"/>
            <a:pathLst>
              <a:path w="800735" h="800735">
                <a:moveTo>
                  <a:pt x="400324" y="0"/>
                </a:moveTo>
                <a:lnTo>
                  <a:pt x="335394" y="5239"/>
                </a:lnTo>
                <a:lnTo>
                  <a:pt x="273799" y="20409"/>
                </a:lnTo>
                <a:lnTo>
                  <a:pt x="216361" y="44684"/>
                </a:lnTo>
                <a:lnTo>
                  <a:pt x="163907" y="77241"/>
                </a:lnTo>
                <a:lnTo>
                  <a:pt x="117260" y="117254"/>
                </a:lnTo>
                <a:lnTo>
                  <a:pt x="77245" y="163900"/>
                </a:lnTo>
                <a:lnTo>
                  <a:pt x="44687" y="216355"/>
                </a:lnTo>
                <a:lnTo>
                  <a:pt x="20410" y="273793"/>
                </a:lnTo>
                <a:lnTo>
                  <a:pt x="5240" y="335391"/>
                </a:lnTo>
                <a:lnTo>
                  <a:pt x="0" y="400324"/>
                </a:lnTo>
                <a:lnTo>
                  <a:pt x="1327" y="433157"/>
                </a:lnTo>
                <a:lnTo>
                  <a:pt x="11635" y="496528"/>
                </a:lnTo>
                <a:lnTo>
                  <a:pt x="31462" y="556151"/>
                </a:lnTo>
                <a:lnTo>
                  <a:pt x="59982" y="611200"/>
                </a:lnTo>
                <a:lnTo>
                  <a:pt x="96372" y="660853"/>
                </a:lnTo>
                <a:lnTo>
                  <a:pt x="139806" y="704285"/>
                </a:lnTo>
                <a:lnTo>
                  <a:pt x="189460" y="740672"/>
                </a:lnTo>
                <a:lnTo>
                  <a:pt x="244509" y="769189"/>
                </a:lnTo>
                <a:lnTo>
                  <a:pt x="304128" y="789014"/>
                </a:lnTo>
                <a:lnTo>
                  <a:pt x="367494" y="799321"/>
                </a:lnTo>
                <a:lnTo>
                  <a:pt x="400324" y="800648"/>
                </a:lnTo>
                <a:lnTo>
                  <a:pt x="433158" y="799321"/>
                </a:lnTo>
                <a:lnTo>
                  <a:pt x="496529" y="789014"/>
                </a:lnTo>
                <a:lnTo>
                  <a:pt x="556152" y="769189"/>
                </a:lnTo>
                <a:lnTo>
                  <a:pt x="611202" y="740672"/>
                </a:lnTo>
                <a:lnTo>
                  <a:pt x="660854" y="704285"/>
                </a:lnTo>
                <a:lnTo>
                  <a:pt x="704286" y="660853"/>
                </a:lnTo>
                <a:lnTo>
                  <a:pt x="740672" y="611200"/>
                </a:lnTo>
                <a:lnTo>
                  <a:pt x="769190" y="556151"/>
                </a:lnTo>
                <a:lnTo>
                  <a:pt x="789014" y="496528"/>
                </a:lnTo>
                <a:lnTo>
                  <a:pt x="799321" y="433157"/>
                </a:lnTo>
                <a:lnTo>
                  <a:pt x="800648" y="400324"/>
                </a:lnTo>
                <a:lnTo>
                  <a:pt x="800333" y="384434"/>
                </a:lnTo>
                <a:lnTo>
                  <a:pt x="795663" y="337324"/>
                </a:lnTo>
                <a:lnTo>
                  <a:pt x="785551" y="291405"/>
                </a:lnTo>
                <a:lnTo>
                  <a:pt x="770183" y="247131"/>
                </a:lnTo>
                <a:lnTo>
                  <a:pt x="749746" y="204955"/>
                </a:lnTo>
                <a:lnTo>
                  <a:pt x="724426" y="165332"/>
                </a:lnTo>
                <a:lnTo>
                  <a:pt x="694409" y="128713"/>
                </a:lnTo>
                <a:lnTo>
                  <a:pt x="660090" y="95728"/>
                </a:lnTo>
                <a:lnTo>
                  <a:pt x="622424" y="67262"/>
                </a:lnTo>
                <a:lnTo>
                  <a:pt x="581904" y="43550"/>
                </a:lnTo>
                <a:lnTo>
                  <a:pt x="538981" y="24779"/>
                </a:lnTo>
                <a:lnTo>
                  <a:pt x="494109" y="11138"/>
                </a:lnTo>
                <a:lnTo>
                  <a:pt x="447739" y="2816"/>
                </a:lnTo>
                <a:lnTo>
                  <a:pt x="400324" y="0"/>
                </a:lnTo>
                <a:close/>
              </a:path>
            </a:pathLst>
          </a:custGeom>
          <a:solidFill>
            <a:srgbClr val="7ACB00"/>
          </a:solidFill>
        </p:spPr>
        <p:txBody>
          <a:bodyPr wrap="square" lIns="0" tIns="0" rIns="0" bIns="0" rtlCol="0"/>
          <a:lstStyle/>
          <a:p>
            <a:endParaRPr>
              <a:solidFill>
                <a:schemeClr val="accent5"/>
              </a:solidFill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65F6AD9-ED9B-3677-8E3F-A5961C50BBDD}"/>
              </a:ext>
            </a:extLst>
          </p:cNvPr>
          <p:cNvSpPr/>
          <p:nvPr/>
        </p:nvSpPr>
        <p:spPr>
          <a:xfrm>
            <a:off x="5206059" y="3292228"/>
            <a:ext cx="800735" cy="800735"/>
          </a:xfrm>
          <a:custGeom>
            <a:avLst/>
            <a:gdLst/>
            <a:ahLst/>
            <a:cxnLst/>
            <a:rect l="l" t="t" r="r" b="b"/>
            <a:pathLst>
              <a:path w="800735" h="800735">
                <a:moveTo>
                  <a:pt x="400324" y="0"/>
                </a:moveTo>
                <a:lnTo>
                  <a:pt x="335387" y="5239"/>
                </a:lnTo>
                <a:lnTo>
                  <a:pt x="273787" y="20409"/>
                </a:lnTo>
                <a:lnTo>
                  <a:pt x="216348" y="44684"/>
                </a:lnTo>
                <a:lnTo>
                  <a:pt x="163894" y="77241"/>
                </a:lnTo>
                <a:lnTo>
                  <a:pt x="117248" y="117254"/>
                </a:lnTo>
                <a:lnTo>
                  <a:pt x="77236" y="163900"/>
                </a:lnTo>
                <a:lnTo>
                  <a:pt x="44681" y="216355"/>
                </a:lnTo>
                <a:lnTo>
                  <a:pt x="20407" y="273793"/>
                </a:lnTo>
                <a:lnTo>
                  <a:pt x="5239" y="335391"/>
                </a:lnTo>
                <a:lnTo>
                  <a:pt x="0" y="400324"/>
                </a:lnTo>
                <a:lnTo>
                  <a:pt x="1327" y="433157"/>
                </a:lnTo>
                <a:lnTo>
                  <a:pt x="11633" y="496528"/>
                </a:lnTo>
                <a:lnTo>
                  <a:pt x="31458" y="556151"/>
                </a:lnTo>
                <a:lnTo>
                  <a:pt x="59975" y="611200"/>
                </a:lnTo>
                <a:lnTo>
                  <a:pt x="96362" y="660853"/>
                </a:lnTo>
                <a:lnTo>
                  <a:pt x="139793" y="704285"/>
                </a:lnTo>
                <a:lnTo>
                  <a:pt x="189446" y="740672"/>
                </a:lnTo>
                <a:lnTo>
                  <a:pt x="244496" y="769189"/>
                </a:lnTo>
                <a:lnTo>
                  <a:pt x="304118" y="789014"/>
                </a:lnTo>
                <a:lnTo>
                  <a:pt x="367490" y="799321"/>
                </a:lnTo>
                <a:lnTo>
                  <a:pt x="400324" y="800648"/>
                </a:lnTo>
                <a:lnTo>
                  <a:pt x="433158" y="799321"/>
                </a:lnTo>
                <a:lnTo>
                  <a:pt x="496529" y="789014"/>
                </a:lnTo>
                <a:lnTo>
                  <a:pt x="556152" y="769189"/>
                </a:lnTo>
                <a:lnTo>
                  <a:pt x="611202" y="740672"/>
                </a:lnTo>
                <a:lnTo>
                  <a:pt x="660854" y="704285"/>
                </a:lnTo>
                <a:lnTo>
                  <a:pt x="704286" y="660853"/>
                </a:lnTo>
                <a:lnTo>
                  <a:pt x="740672" y="611200"/>
                </a:lnTo>
                <a:lnTo>
                  <a:pt x="769190" y="556151"/>
                </a:lnTo>
                <a:lnTo>
                  <a:pt x="789014" y="496528"/>
                </a:lnTo>
                <a:lnTo>
                  <a:pt x="799321" y="433157"/>
                </a:lnTo>
                <a:lnTo>
                  <a:pt x="800648" y="400324"/>
                </a:lnTo>
                <a:lnTo>
                  <a:pt x="800333" y="384434"/>
                </a:lnTo>
                <a:lnTo>
                  <a:pt x="795660" y="337324"/>
                </a:lnTo>
                <a:lnTo>
                  <a:pt x="785544" y="291405"/>
                </a:lnTo>
                <a:lnTo>
                  <a:pt x="770172" y="247131"/>
                </a:lnTo>
                <a:lnTo>
                  <a:pt x="749733" y="204955"/>
                </a:lnTo>
                <a:lnTo>
                  <a:pt x="724414" y="165332"/>
                </a:lnTo>
                <a:lnTo>
                  <a:pt x="694405" y="128713"/>
                </a:lnTo>
                <a:lnTo>
                  <a:pt x="660090" y="95728"/>
                </a:lnTo>
                <a:lnTo>
                  <a:pt x="622424" y="67262"/>
                </a:lnTo>
                <a:lnTo>
                  <a:pt x="581904" y="43550"/>
                </a:lnTo>
                <a:lnTo>
                  <a:pt x="538981" y="24779"/>
                </a:lnTo>
                <a:lnTo>
                  <a:pt x="494109" y="11138"/>
                </a:lnTo>
                <a:lnTo>
                  <a:pt x="447739" y="2816"/>
                </a:lnTo>
                <a:lnTo>
                  <a:pt x="400324" y="0"/>
                </a:lnTo>
                <a:close/>
              </a:path>
            </a:pathLst>
          </a:custGeom>
          <a:solidFill>
            <a:srgbClr val="7ACB00"/>
          </a:solidFill>
        </p:spPr>
        <p:txBody>
          <a:bodyPr wrap="square" lIns="0" tIns="0" rIns="0" bIns="0" rtlCol="0"/>
          <a:lstStyle/>
          <a:p>
            <a:endParaRPr>
              <a:solidFill>
                <a:schemeClr val="accent5"/>
              </a:solidFill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6772BACC-BB1D-05CB-8271-9EDB1FFBE33C}"/>
              </a:ext>
            </a:extLst>
          </p:cNvPr>
          <p:cNvSpPr/>
          <p:nvPr/>
        </p:nvSpPr>
        <p:spPr>
          <a:xfrm>
            <a:off x="5362177" y="3505006"/>
            <a:ext cx="465438" cy="3775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0BB14AFE-E86D-CF9D-7693-AB816BFDF326}"/>
              </a:ext>
            </a:extLst>
          </p:cNvPr>
          <p:cNvSpPr/>
          <p:nvPr/>
        </p:nvSpPr>
        <p:spPr>
          <a:xfrm>
            <a:off x="6627494" y="3493171"/>
            <a:ext cx="399970" cy="3775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78178CBA-02C0-CB88-A9BB-8B2000D4FAFD}"/>
              </a:ext>
            </a:extLst>
          </p:cNvPr>
          <p:cNvSpPr/>
          <p:nvPr/>
        </p:nvSpPr>
        <p:spPr>
          <a:xfrm>
            <a:off x="7932068" y="3485743"/>
            <a:ext cx="216971" cy="3775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5">
            <a:extLst>
              <a:ext uri="{FF2B5EF4-FFF2-40B4-BE49-F238E27FC236}">
                <a16:creationId xmlns:a16="http://schemas.microsoft.com/office/drawing/2014/main" id="{3BC78317-4D59-3EFA-EDAB-2351AD7EBFC3}"/>
              </a:ext>
            </a:extLst>
          </p:cNvPr>
          <p:cNvSpPr/>
          <p:nvPr/>
        </p:nvSpPr>
        <p:spPr>
          <a:xfrm>
            <a:off x="8838330" y="3292228"/>
            <a:ext cx="800735" cy="800735"/>
          </a:xfrm>
          <a:custGeom>
            <a:avLst/>
            <a:gdLst/>
            <a:ahLst/>
            <a:cxnLst/>
            <a:rect l="l" t="t" r="r" b="b"/>
            <a:pathLst>
              <a:path w="800734" h="800735">
                <a:moveTo>
                  <a:pt x="400324" y="0"/>
                </a:moveTo>
                <a:lnTo>
                  <a:pt x="335387" y="5239"/>
                </a:lnTo>
                <a:lnTo>
                  <a:pt x="273787" y="20409"/>
                </a:lnTo>
                <a:lnTo>
                  <a:pt x="216348" y="44684"/>
                </a:lnTo>
                <a:lnTo>
                  <a:pt x="163894" y="77241"/>
                </a:lnTo>
                <a:lnTo>
                  <a:pt x="117248" y="117254"/>
                </a:lnTo>
                <a:lnTo>
                  <a:pt x="77236" y="163900"/>
                </a:lnTo>
                <a:lnTo>
                  <a:pt x="44681" y="216355"/>
                </a:lnTo>
                <a:lnTo>
                  <a:pt x="20407" y="273793"/>
                </a:lnTo>
                <a:lnTo>
                  <a:pt x="5239" y="335391"/>
                </a:lnTo>
                <a:lnTo>
                  <a:pt x="0" y="400324"/>
                </a:lnTo>
                <a:lnTo>
                  <a:pt x="1327" y="433157"/>
                </a:lnTo>
                <a:lnTo>
                  <a:pt x="11633" y="496528"/>
                </a:lnTo>
                <a:lnTo>
                  <a:pt x="31458" y="556151"/>
                </a:lnTo>
                <a:lnTo>
                  <a:pt x="59975" y="611200"/>
                </a:lnTo>
                <a:lnTo>
                  <a:pt x="96362" y="660853"/>
                </a:lnTo>
                <a:lnTo>
                  <a:pt x="139793" y="704285"/>
                </a:lnTo>
                <a:lnTo>
                  <a:pt x="189446" y="740672"/>
                </a:lnTo>
                <a:lnTo>
                  <a:pt x="244496" y="769189"/>
                </a:lnTo>
                <a:lnTo>
                  <a:pt x="304118" y="789014"/>
                </a:lnTo>
                <a:lnTo>
                  <a:pt x="367490" y="799321"/>
                </a:lnTo>
                <a:lnTo>
                  <a:pt x="400324" y="800648"/>
                </a:lnTo>
                <a:lnTo>
                  <a:pt x="433158" y="799321"/>
                </a:lnTo>
                <a:lnTo>
                  <a:pt x="496529" y="789014"/>
                </a:lnTo>
                <a:lnTo>
                  <a:pt x="556152" y="769189"/>
                </a:lnTo>
                <a:lnTo>
                  <a:pt x="611202" y="740672"/>
                </a:lnTo>
                <a:lnTo>
                  <a:pt x="660854" y="704285"/>
                </a:lnTo>
                <a:lnTo>
                  <a:pt x="704286" y="660853"/>
                </a:lnTo>
                <a:lnTo>
                  <a:pt x="740672" y="611200"/>
                </a:lnTo>
                <a:lnTo>
                  <a:pt x="769190" y="556151"/>
                </a:lnTo>
                <a:lnTo>
                  <a:pt x="789014" y="496528"/>
                </a:lnTo>
                <a:lnTo>
                  <a:pt x="799321" y="433157"/>
                </a:lnTo>
                <a:lnTo>
                  <a:pt x="800648" y="400324"/>
                </a:lnTo>
                <a:lnTo>
                  <a:pt x="800333" y="384434"/>
                </a:lnTo>
                <a:lnTo>
                  <a:pt x="795660" y="337324"/>
                </a:lnTo>
                <a:lnTo>
                  <a:pt x="785544" y="291405"/>
                </a:lnTo>
                <a:lnTo>
                  <a:pt x="770172" y="247131"/>
                </a:lnTo>
                <a:lnTo>
                  <a:pt x="749733" y="204955"/>
                </a:lnTo>
                <a:lnTo>
                  <a:pt x="724414" y="165332"/>
                </a:lnTo>
                <a:lnTo>
                  <a:pt x="694405" y="128713"/>
                </a:lnTo>
                <a:lnTo>
                  <a:pt x="660089" y="95728"/>
                </a:lnTo>
                <a:lnTo>
                  <a:pt x="622420" y="67262"/>
                </a:lnTo>
                <a:lnTo>
                  <a:pt x="581895" y="43550"/>
                </a:lnTo>
                <a:lnTo>
                  <a:pt x="538969" y="24779"/>
                </a:lnTo>
                <a:lnTo>
                  <a:pt x="494095" y="11138"/>
                </a:lnTo>
                <a:lnTo>
                  <a:pt x="447729" y="2816"/>
                </a:lnTo>
                <a:lnTo>
                  <a:pt x="400324" y="0"/>
                </a:lnTo>
                <a:close/>
              </a:path>
            </a:pathLst>
          </a:custGeom>
          <a:solidFill>
            <a:srgbClr val="7ACB00"/>
          </a:solidFill>
        </p:spPr>
        <p:txBody>
          <a:bodyPr wrap="square" lIns="0" tIns="0" rIns="0" bIns="0" rtlCol="0"/>
          <a:lstStyle/>
          <a:p>
            <a:endParaRPr>
              <a:solidFill>
                <a:schemeClr val="accent5"/>
              </a:solidFill>
            </a:endParaRPr>
          </a:p>
        </p:txBody>
      </p:sp>
      <p:sp>
        <p:nvSpPr>
          <p:cNvPr id="12" name="object 27">
            <a:extLst>
              <a:ext uri="{FF2B5EF4-FFF2-40B4-BE49-F238E27FC236}">
                <a16:creationId xmlns:a16="http://schemas.microsoft.com/office/drawing/2014/main" id="{A863D43A-1FBE-DF84-8678-F4BA39CF6E67}"/>
              </a:ext>
            </a:extLst>
          </p:cNvPr>
          <p:cNvSpPr/>
          <p:nvPr/>
        </p:nvSpPr>
        <p:spPr>
          <a:xfrm>
            <a:off x="9065558" y="3503723"/>
            <a:ext cx="399985" cy="3521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F44DE28-BBD6-E54F-8C77-063D697561DB}"/>
              </a:ext>
            </a:extLst>
          </p:cNvPr>
          <p:cNvSpPr txBox="1"/>
          <p:nvPr/>
        </p:nvSpPr>
        <p:spPr>
          <a:xfrm>
            <a:off x="5206059" y="4249271"/>
            <a:ext cx="800735" cy="3644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sz="1400" b="1" dirty="0"/>
              <a:t>Flexible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C84E86F-6125-8886-691B-950DCBD8502C}"/>
              </a:ext>
            </a:extLst>
          </p:cNvPr>
          <p:cNvSpPr txBox="1"/>
          <p:nvPr/>
        </p:nvSpPr>
        <p:spPr>
          <a:xfrm>
            <a:off x="6396031" y="4249271"/>
            <a:ext cx="800735" cy="3644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sz="1400" b="1" dirty="0"/>
              <a:t>Modular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C5CE3B6-051D-B533-8273-BACAC6B4ED70}"/>
              </a:ext>
            </a:extLst>
          </p:cNvPr>
          <p:cNvSpPr txBox="1"/>
          <p:nvPr/>
        </p:nvSpPr>
        <p:spPr>
          <a:xfrm>
            <a:off x="7661160" y="4249271"/>
            <a:ext cx="800735" cy="3644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sz="1400" b="1" dirty="0" err="1"/>
              <a:t>All</a:t>
            </a:r>
            <a:r>
              <a:rPr lang="es-CL" sz="1400" b="1" dirty="0"/>
              <a:t> in </a:t>
            </a:r>
            <a:r>
              <a:rPr lang="es-CL" sz="1400" b="1" dirty="0" err="1"/>
              <a:t>one</a:t>
            </a:r>
            <a:endParaRPr lang="es-CL" sz="14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BF2F2D-FE39-D46E-4119-9EC9CE181464}"/>
              </a:ext>
            </a:extLst>
          </p:cNvPr>
          <p:cNvSpPr txBox="1"/>
          <p:nvPr/>
        </p:nvSpPr>
        <p:spPr>
          <a:xfrm>
            <a:off x="8920026" y="4249271"/>
            <a:ext cx="1038166" cy="3644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sz="1400" b="1" dirty="0"/>
              <a:t>100% digital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B201D584-7F45-70FB-E9DF-9CD6A341121C}"/>
              </a:ext>
            </a:extLst>
          </p:cNvPr>
          <p:cNvSpPr/>
          <p:nvPr/>
        </p:nvSpPr>
        <p:spPr>
          <a:xfrm>
            <a:off x="0" y="6769133"/>
            <a:ext cx="12192000" cy="90897"/>
          </a:xfrm>
          <a:prstGeom prst="rect">
            <a:avLst/>
          </a:prstGeom>
          <a:solidFill>
            <a:srgbClr val="7ACB00"/>
          </a:solidFill>
          <a:ln>
            <a:solidFill>
              <a:srgbClr val="7ACB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0ECD23CA-50D6-D531-15F7-4F3DE2FE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7594" y="6388958"/>
            <a:ext cx="496885" cy="138499"/>
          </a:xfrm>
        </p:spPr>
        <p:txBody>
          <a:bodyPr/>
          <a:lstStyle/>
          <a:p>
            <a:fld id="{2E7081D3-279D-47D0-962D-3410A14E8038}" type="slidenum">
              <a:rPr lang="es-CL" smtClean="0"/>
              <a:t>23</a:t>
            </a:fld>
            <a:r>
              <a:rPr lang="es-CL"/>
              <a:t>/25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DD1A2D-91BD-A462-B12E-35C09EF3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1746867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9176" y="620451"/>
            <a:ext cx="1998087" cy="3705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4802" y="464883"/>
            <a:ext cx="3586479" cy="547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400" spc="-5" dirty="0">
                <a:solidFill>
                  <a:srgbClr val="000000"/>
                </a:solidFill>
              </a:rPr>
              <a:t>Beneficio</a:t>
            </a:r>
            <a:r>
              <a:rPr sz="3400" spc="-85" dirty="0">
                <a:solidFill>
                  <a:srgbClr val="000000"/>
                </a:solidFill>
              </a:rPr>
              <a:t> </a:t>
            </a:r>
            <a:r>
              <a:rPr sz="3400" spc="-10" dirty="0">
                <a:solidFill>
                  <a:srgbClr val="000000"/>
                </a:solidFill>
              </a:rPr>
              <a:t>Plan</a:t>
            </a:r>
            <a:r>
              <a:rPr sz="3400" spc="-25" dirty="0">
                <a:solidFill>
                  <a:srgbClr val="000000"/>
                </a:solidFill>
              </a:rPr>
              <a:t> </a:t>
            </a:r>
            <a:r>
              <a:rPr sz="3400" spc="15" dirty="0">
                <a:solidFill>
                  <a:srgbClr val="000000"/>
                </a:solidFill>
              </a:rPr>
              <a:t>Pyme</a:t>
            </a:r>
            <a:endParaRPr sz="3400"/>
          </a:p>
        </p:txBody>
      </p:sp>
      <p:grpSp>
        <p:nvGrpSpPr>
          <p:cNvPr id="4" name="object 4"/>
          <p:cNvGrpSpPr/>
          <p:nvPr/>
        </p:nvGrpSpPr>
        <p:grpSpPr>
          <a:xfrm>
            <a:off x="5669279" y="1417319"/>
            <a:ext cx="5745480" cy="4038600"/>
            <a:chOff x="5669279" y="1417319"/>
            <a:chExt cx="5745480" cy="40386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4199" y="1417319"/>
              <a:ext cx="4480559" cy="34061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9279" y="1737359"/>
              <a:ext cx="1775460" cy="371856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-952" y="6765607"/>
            <a:ext cx="12197715" cy="97155"/>
            <a:chOff x="-952" y="6765607"/>
            <a:chExt cx="12197715" cy="97155"/>
          </a:xfrm>
        </p:grpSpPr>
        <p:sp>
          <p:nvSpPr>
            <p:cNvPr id="8" name="object 8"/>
            <p:cNvSpPr/>
            <p:nvPr/>
          </p:nvSpPr>
          <p:spPr>
            <a:xfrm>
              <a:off x="3809" y="6770369"/>
              <a:ext cx="12188190" cy="87630"/>
            </a:xfrm>
            <a:custGeom>
              <a:avLst/>
              <a:gdLst/>
              <a:ahLst/>
              <a:cxnLst/>
              <a:rect l="l" t="t" r="r" b="b"/>
              <a:pathLst>
                <a:path w="12188190" h="87629">
                  <a:moveTo>
                    <a:pt x="12188190" y="87628"/>
                  </a:moveTo>
                  <a:lnTo>
                    <a:pt x="12188190" y="0"/>
                  </a:lnTo>
                  <a:lnTo>
                    <a:pt x="0" y="0"/>
                  </a:lnTo>
                  <a:lnTo>
                    <a:pt x="0" y="87628"/>
                  </a:lnTo>
                  <a:lnTo>
                    <a:pt x="12188190" y="87628"/>
                  </a:lnTo>
                  <a:close/>
                </a:path>
              </a:pathLst>
            </a:custGeom>
            <a:solidFill>
              <a:srgbClr val="79C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09" y="6770369"/>
              <a:ext cx="12188190" cy="87630"/>
            </a:xfrm>
            <a:custGeom>
              <a:avLst/>
              <a:gdLst/>
              <a:ahLst/>
              <a:cxnLst/>
              <a:rect l="l" t="t" r="r" b="b"/>
              <a:pathLst>
                <a:path w="12188190" h="87629">
                  <a:moveTo>
                    <a:pt x="12188190" y="0"/>
                  </a:moveTo>
                  <a:lnTo>
                    <a:pt x="0" y="0"/>
                  </a:lnTo>
                  <a:lnTo>
                    <a:pt x="0" y="87628"/>
                  </a:lnTo>
                </a:path>
              </a:pathLst>
            </a:custGeom>
            <a:ln w="9525">
              <a:solidFill>
                <a:srgbClr val="79C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01102" y="1510347"/>
            <a:ext cx="25273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latin typeface="Tahoma"/>
                <a:cs typeface="Tahoma"/>
              </a:rPr>
              <a:t>C</a:t>
            </a:r>
            <a:r>
              <a:rPr sz="1800" spc="30" dirty="0">
                <a:latin typeface="Tahoma"/>
                <a:cs typeface="Tahoma"/>
              </a:rPr>
              <a:t>L</a:t>
            </a:r>
            <a:r>
              <a:rPr sz="1800" spc="135" dirty="0">
                <a:latin typeface="Tahoma"/>
                <a:cs typeface="Tahoma"/>
              </a:rPr>
              <a:t>U</a:t>
            </a:r>
            <a:r>
              <a:rPr sz="1800" spc="100" dirty="0">
                <a:latin typeface="Tahoma"/>
                <a:cs typeface="Tahoma"/>
              </a:rPr>
              <a:t>B</a:t>
            </a:r>
            <a:r>
              <a:rPr sz="1800" spc="-50" dirty="0">
                <a:latin typeface="Tahoma"/>
                <a:cs typeface="Tahoma"/>
              </a:rPr>
              <a:t> </a:t>
            </a:r>
            <a:r>
              <a:rPr sz="1800" spc="155" dirty="0">
                <a:latin typeface="Tahoma"/>
                <a:cs typeface="Tahoma"/>
              </a:rPr>
              <a:t>D</a:t>
            </a:r>
            <a:r>
              <a:rPr sz="1800" spc="30" dirty="0">
                <a:latin typeface="Tahoma"/>
                <a:cs typeface="Tahoma"/>
              </a:rPr>
              <a:t>E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155" dirty="0">
                <a:latin typeface="Tahoma"/>
                <a:cs typeface="Tahoma"/>
              </a:rPr>
              <a:t>D</a:t>
            </a:r>
            <a:r>
              <a:rPr sz="1800" spc="5" dirty="0">
                <a:latin typeface="Tahoma"/>
                <a:cs typeface="Tahoma"/>
              </a:rPr>
              <a:t>E</a:t>
            </a:r>
            <a:r>
              <a:rPr sz="1800" spc="-45" dirty="0">
                <a:latin typeface="Tahoma"/>
                <a:cs typeface="Tahoma"/>
              </a:rPr>
              <a:t>S</a:t>
            </a:r>
            <a:r>
              <a:rPr sz="1800" spc="125" dirty="0">
                <a:latin typeface="Tahoma"/>
                <a:cs typeface="Tahoma"/>
              </a:rPr>
              <a:t>CU</a:t>
            </a:r>
            <a:r>
              <a:rPr sz="1800" spc="5" dirty="0">
                <a:latin typeface="Tahoma"/>
                <a:cs typeface="Tahoma"/>
              </a:rPr>
              <a:t>E</a:t>
            </a:r>
            <a:r>
              <a:rPr sz="1800" spc="100" dirty="0">
                <a:latin typeface="Tahoma"/>
                <a:cs typeface="Tahoma"/>
              </a:rPr>
              <a:t>NT</a:t>
            </a:r>
            <a:r>
              <a:rPr sz="1800" spc="70" dirty="0">
                <a:latin typeface="Tahoma"/>
                <a:cs typeface="Tahoma"/>
              </a:rPr>
              <a:t>OS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9166" y="1450451"/>
            <a:ext cx="482600" cy="511809"/>
            <a:chOff x="469166" y="1450451"/>
            <a:chExt cx="482600" cy="511809"/>
          </a:xfrm>
        </p:grpSpPr>
        <p:sp>
          <p:nvSpPr>
            <p:cNvPr id="12" name="object 12"/>
            <p:cNvSpPr/>
            <p:nvPr/>
          </p:nvSpPr>
          <p:spPr>
            <a:xfrm>
              <a:off x="684707" y="1450454"/>
              <a:ext cx="267335" cy="227965"/>
            </a:xfrm>
            <a:custGeom>
              <a:avLst/>
              <a:gdLst/>
              <a:ahLst/>
              <a:cxnLst/>
              <a:rect l="l" t="t" r="r" b="b"/>
              <a:pathLst>
                <a:path w="267334" h="227964">
                  <a:moveTo>
                    <a:pt x="266966" y="157556"/>
                  </a:moveTo>
                  <a:lnTo>
                    <a:pt x="250901" y="157556"/>
                  </a:lnTo>
                  <a:lnTo>
                    <a:pt x="241503" y="178308"/>
                  </a:lnTo>
                  <a:lnTo>
                    <a:pt x="216039" y="195453"/>
                  </a:lnTo>
                  <a:lnTo>
                    <a:pt x="178663" y="207111"/>
                  </a:lnTo>
                  <a:lnTo>
                    <a:pt x="133489" y="211416"/>
                  </a:lnTo>
                  <a:lnTo>
                    <a:pt x="88303" y="207111"/>
                  </a:lnTo>
                  <a:lnTo>
                    <a:pt x="50927" y="195453"/>
                  </a:lnTo>
                  <a:lnTo>
                    <a:pt x="25463" y="178308"/>
                  </a:lnTo>
                  <a:lnTo>
                    <a:pt x="16065" y="157556"/>
                  </a:lnTo>
                  <a:lnTo>
                    <a:pt x="0" y="157556"/>
                  </a:lnTo>
                  <a:lnTo>
                    <a:pt x="10337" y="184988"/>
                  </a:lnTo>
                  <a:lnTo>
                    <a:pt x="38671" y="207162"/>
                  </a:lnTo>
                  <a:lnTo>
                    <a:pt x="81051" y="221983"/>
                  </a:lnTo>
                  <a:lnTo>
                    <a:pt x="133489" y="227393"/>
                  </a:lnTo>
                  <a:lnTo>
                    <a:pt x="185915" y="221970"/>
                  </a:lnTo>
                  <a:lnTo>
                    <a:pt x="228295" y="207098"/>
                  </a:lnTo>
                  <a:lnTo>
                    <a:pt x="256628" y="184924"/>
                  </a:lnTo>
                  <a:lnTo>
                    <a:pt x="266966" y="157556"/>
                  </a:lnTo>
                  <a:close/>
                </a:path>
                <a:path w="267334" h="227964">
                  <a:moveTo>
                    <a:pt x="266966" y="69989"/>
                  </a:moveTo>
                  <a:lnTo>
                    <a:pt x="256628" y="42468"/>
                  </a:lnTo>
                  <a:lnTo>
                    <a:pt x="250901" y="37985"/>
                  </a:lnTo>
                  <a:lnTo>
                    <a:pt x="250901" y="69989"/>
                  </a:lnTo>
                  <a:lnTo>
                    <a:pt x="241503" y="90741"/>
                  </a:lnTo>
                  <a:lnTo>
                    <a:pt x="216039" y="107886"/>
                  </a:lnTo>
                  <a:lnTo>
                    <a:pt x="178663" y="119545"/>
                  </a:lnTo>
                  <a:lnTo>
                    <a:pt x="133489" y="123850"/>
                  </a:lnTo>
                  <a:lnTo>
                    <a:pt x="88303" y="119545"/>
                  </a:lnTo>
                  <a:lnTo>
                    <a:pt x="50927" y="107886"/>
                  </a:lnTo>
                  <a:lnTo>
                    <a:pt x="25463" y="90741"/>
                  </a:lnTo>
                  <a:lnTo>
                    <a:pt x="16065" y="69989"/>
                  </a:lnTo>
                  <a:lnTo>
                    <a:pt x="25374" y="49212"/>
                  </a:lnTo>
                  <a:lnTo>
                    <a:pt x="50685" y="32016"/>
                  </a:lnTo>
                  <a:lnTo>
                    <a:pt x="88036" y="20307"/>
                  </a:lnTo>
                  <a:lnTo>
                    <a:pt x="133489" y="15976"/>
                  </a:lnTo>
                  <a:lnTo>
                    <a:pt x="178689" y="20320"/>
                  </a:lnTo>
                  <a:lnTo>
                    <a:pt x="216039" y="32016"/>
                  </a:lnTo>
                  <a:lnTo>
                    <a:pt x="241503" y="49212"/>
                  </a:lnTo>
                  <a:lnTo>
                    <a:pt x="250901" y="69989"/>
                  </a:lnTo>
                  <a:lnTo>
                    <a:pt x="250901" y="37985"/>
                  </a:lnTo>
                  <a:lnTo>
                    <a:pt x="228295" y="20256"/>
                  </a:lnTo>
                  <a:lnTo>
                    <a:pt x="216090" y="15976"/>
                  </a:lnTo>
                  <a:lnTo>
                    <a:pt x="185915" y="5410"/>
                  </a:lnTo>
                  <a:lnTo>
                    <a:pt x="133489" y="0"/>
                  </a:lnTo>
                  <a:lnTo>
                    <a:pt x="81051" y="5435"/>
                  </a:lnTo>
                  <a:lnTo>
                    <a:pt x="38671" y="20320"/>
                  </a:lnTo>
                  <a:lnTo>
                    <a:pt x="10337" y="42545"/>
                  </a:lnTo>
                  <a:lnTo>
                    <a:pt x="0" y="69989"/>
                  </a:lnTo>
                  <a:lnTo>
                    <a:pt x="10337" y="97421"/>
                  </a:lnTo>
                  <a:lnTo>
                    <a:pt x="38671" y="119595"/>
                  </a:lnTo>
                  <a:lnTo>
                    <a:pt x="81051" y="134416"/>
                  </a:lnTo>
                  <a:lnTo>
                    <a:pt x="133489" y="139827"/>
                  </a:lnTo>
                  <a:lnTo>
                    <a:pt x="185915" y="134442"/>
                  </a:lnTo>
                  <a:lnTo>
                    <a:pt x="216281" y="123850"/>
                  </a:lnTo>
                  <a:lnTo>
                    <a:pt x="228295" y="119646"/>
                  </a:lnTo>
                  <a:lnTo>
                    <a:pt x="256628" y="97485"/>
                  </a:lnTo>
                  <a:lnTo>
                    <a:pt x="266966" y="69989"/>
                  </a:lnTo>
                  <a:close/>
                </a:path>
              </a:pathLst>
            </a:custGeom>
            <a:solidFill>
              <a:srgbClr val="79C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4552" y="1702769"/>
              <a:ext cx="227126" cy="699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428" y="1794332"/>
              <a:ext cx="228250" cy="6999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69163" y="1512455"/>
              <a:ext cx="482600" cy="449580"/>
            </a:xfrm>
            <a:custGeom>
              <a:avLst/>
              <a:gdLst/>
              <a:ahLst/>
              <a:cxnLst/>
              <a:rect l="l" t="t" r="r" b="b"/>
              <a:pathLst>
                <a:path w="482600" h="449580">
                  <a:moveTo>
                    <a:pt x="267106" y="181051"/>
                  </a:moveTo>
                  <a:lnTo>
                    <a:pt x="267030" y="180860"/>
                  </a:lnTo>
                  <a:lnTo>
                    <a:pt x="267030" y="174447"/>
                  </a:lnTo>
                  <a:lnTo>
                    <a:pt x="263499" y="170903"/>
                  </a:lnTo>
                  <a:lnTo>
                    <a:pt x="263271" y="170903"/>
                  </a:lnTo>
                  <a:lnTo>
                    <a:pt x="256755" y="153619"/>
                  </a:lnTo>
                  <a:lnTo>
                    <a:pt x="251040" y="149174"/>
                  </a:lnTo>
                  <a:lnTo>
                    <a:pt x="251040" y="379526"/>
                  </a:lnTo>
                  <a:lnTo>
                    <a:pt x="241617" y="400278"/>
                  </a:lnTo>
                  <a:lnTo>
                    <a:pt x="216103" y="417410"/>
                  </a:lnTo>
                  <a:lnTo>
                    <a:pt x="178676" y="429069"/>
                  </a:lnTo>
                  <a:lnTo>
                    <a:pt x="133464" y="433374"/>
                  </a:lnTo>
                  <a:lnTo>
                    <a:pt x="88290" y="429069"/>
                  </a:lnTo>
                  <a:lnTo>
                    <a:pt x="50914" y="417410"/>
                  </a:lnTo>
                  <a:lnTo>
                    <a:pt x="25463" y="400278"/>
                  </a:lnTo>
                  <a:lnTo>
                    <a:pt x="16065" y="379526"/>
                  </a:lnTo>
                  <a:lnTo>
                    <a:pt x="16065" y="308889"/>
                  </a:lnTo>
                  <a:lnTo>
                    <a:pt x="38658" y="326605"/>
                  </a:lnTo>
                  <a:lnTo>
                    <a:pt x="81038" y="341490"/>
                  </a:lnTo>
                  <a:lnTo>
                    <a:pt x="133464" y="346925"/>
                  </a:lnTo>
                  <a:lnTo>
                    <a:pt x="185928" y="341490"/>
                  </a:lnTo>
                  <a:lnTo>
                    <a:pt x="228358" y="326605"/>
                  </a:lnTo>
                  <a:lnTo>
                    <a:pt x="251040" y="308864"/>
                  </a:lnTo>
                  <a:lnTo>
                    <a:pt x="251040" y="276923"/>
                  </a:lnTo>
                  <a:lnTo>
                    <a:pt x="241617" y="297700"/>
                  </a:lnTo>
                  <a:lnTo>
                    <a:pt x="216103" y="314896"/>
                  </a:lnTo>
                  <a:lnTo>
                    <a:pt x="178676" y="326618"/>
                  </a:lnTo>
                  <a:lnTo>
                    <a:pt x="133464" y="330936"/>
                  </a:lnTo>
                  <a:lnTo>
                    <a:pt x="88290" y="326618"/>
                  </a:lnTo>
                  <a:lnTo>
                    <a:pt x="50914" y="314896"/>
                  </a:lnTo>
                  <a:lnTo>
                    <a:pt x="25463" y="297700"/>
                  </a:lnTo>
                  <a:lnTo>
                    <a:pt x="16065" y="276923"/>
                  </a:lnTo>
                  <a:lnTo>
                    <a:pt x="16065" y="213017"/>
                  </a:lnTo>
                  <a:lnTo>
                    <a:pt x="38684" y="230733"/>
                  </a:lnTo>
                  <a:lnTo>
                    <a:pt x="81038" y="245618"/>
                  </a:lnTo>
                  <a:lnTo>
                    <a:pt x="133464" y="251040"/>
                  </a:lnTo>
                  <a:lnTo>
                    <a:pt x="185928" y="245618"/>
                  </a:lnTo>
                  <a:lnTo>
                    <a:pt x="216001" y="235064"/>
                  </a:lnTo>
                  <a:lnTo>
                    <a:pt x="228358" y="230733"/>
                  </a:lnTo>
                  <a:lnTo>
                    <a:pt x="251040" y="212991"/>
                  </a:lnTo>
                  <a:lnTo>
                    <a:pt x="251040" y="181051"/>
                  </a:lnTo>
                  <a:lnTo>
                    <a:pt x="241617" y="201828"/>
                  </a:lnTo>
                  <a:lnTo>
                    <a:pt x="216103" y="219024"/>
                  </a:lnTo>
                  <a:lnTo>
                    <a:pt x="178676" y="230733"/>
                  </a:lnTo>
                  <a:lnTo>
                    <a:pt x="133464" y="235064"/>
                  </a:lnTo>
                  <a:lnTo>
                    <a:pt x="88265" y="230733"/>
                  </a:lnTo>
                  <a:lnTo>
                    <a:pt x="50914" y="219024"/>
                  </a:lnTo>
                  <a:lnTo>
                    <a:pt x="25463" y="201828"/>
                  </a:lnTo>
                  <a:lnTo>
                    <a:pt x="16065" y="181051"/>
                  </a:lnTo>
                  <a:lnTo>
                    <a:pt x="25374" y="160299"/>
                  </a:lnTo>
                  <a:lnTo>
                    <a:pt x="50673" y="143154"/>
                  </a:lnTo>
                  <a:lnTo>
                    <a:pt x="88011" y="131508"/>
                  </a:lnTo>
                  <a:lnTo>
                    <a:pt x="133464" y="127203"/>
                  </a:lnTo>
                  <a:lnTo>
                    <a:pt x="178536" y="131508"/>
                  </a:lnTo>
                  <a:lnTo>
                    <a:pt x="215988" y="143154"/>
                  </a:lnTo>
                  <a:lnTo>
                    <a:pt x="241579" y="160299"/>
                  </a:lnTo>
                  <a:lnTo>
                    <a:pt x="251040" y="181051"/>
                  </a:lnTo>
                  <a:lnTo>
                    <a:pt x="251040" y="149174"/>
                  </a:lnTo>
                  <a:lnTo>
                    <a:pt x="231533" y="133946"/>
                  </a:lnTo>
                  <a:lnTo>
                    <a:pt x="231609" y="4076"/>
                  </a:lnTo>
                  <a:lnTo>
                    <a:pt x="228028" y="482"/>
                  </a:lnTo>
                  <a:lnTo>
                    <a:pt x="219163" y="482"/>
                  </a:lnTo>
                  <a:lnTo>
                    <a:pt x="215544" y="4076"/>
                  </a:lnTo>
                  <a:lnTo>
                    <a:pt x="215544" y="126987"/>
                  </a:lnTo>
                  <a:lnTo>
                    <a:pt x="185928" y="116624"/>
                  </a:lnTo>
                  <a:lnTo>
                    <a:pt x="133464" y="111226"/>
                  </a:lnTo>
                  <a:lnTo>
                    <a:pt x="81038" y="116624"/>
                  </a:lnTo>
                  <a:lnTo>
                    <a:pt x="38658" y="131457"/>
                  </a:lnTo>
                  <a:lnTo>
                    <a:pt x="10325" y="153619"/>
                  </a:lnTo>
                  <a:lnTo>
                    <a:pt x="3835" y="170827"/>
                  </a:lnTo>
                  <a:lnTo>
                    <a:pt x="3594" y="170827"/>
                  </a:lnTo>
                  <a:lnTo>
                    <a:pt x="0" y="174421"/>
                  </a:lnTo>
                  <a:lnTo>
                    <a:pt x="0" y="181051"/>
                  </a:lnTo>
                  <a:lnTo>
                    <a:pt x="0" y="276923"/>
                  </a:lnTo>
                  <a:lnTo>
                    <a:pt x="0" y="379526"/>
                  </a:lnTo>
                  <a:lnTo>
                    <a:pt x="0" y="383933"/>
                  </a:lnTo>
                  <a:lnTo>
                    <a:pt x="2654" y="386588"/>
                  </a:lnTo>
                  <a:lnTo>
                    <a:pt x="10325" y="406946"/>
                  </a:lnTo>
                  <a:lnTo>
                    <a:pt x="38658" y="429120"/>
                  </a:lnTo>
                  <a:lnTo>
                    <a:pt x="81038" y="443953"/>
                  </a:lnTo>
                  <a:lnTo>
                    <a:pt x="133464" y="449351"/>
                  </a:lnTo>
                  <a:lnTo>
                    <a:pt x="185928" y="443953"/>
                  </a:lnTo>
                  <a:lnTo>
                    <a:pt x="228358" y="429120"/>
                  </a:lnTo>
                  <a:lnTo>
                    <a:pt x="256755" y="406946"/>
                  </a:lnTo>
                  <a:lnTo>
                    <a:pt x="261861" y="393420"/>
                  </a:lnTo>
                  <a:lnTo>
                    <a:pt x="263525" y="393420"/>
                  </a:lnTo>
                  <a:lnTo>
                    <a:pt x="267106" y="389851"/>
                  </a:lnTo>
                  <a:lnTo>
                    <a:pt x="267093" y="379539"/>
                  </a:lnTo>
                  <a:lnTo>
                    <a:pt x="267055" y="277037"/>
                  </a:lnTo>
                  <a:lnTo>
                    <a:pt x="267030" y="181254"/>
                  </a:lnTo>
                  <a:lnTo>
                    <a:pt x="267106" y="181051"/>
                  </a:lnTo>
                  <a:close/>
                </a:path>
                <a:path w="482600" h="449580">
                  <a:moveTo>
                    <a:pt x="482511" y="3594"/>
                  </a:moveTo>
                  <a:lnTo>
                    <a:pt x="478917" y="0"/>
                  </a:lnTo>
                  <a:lnTo>
                    <a:pt x="470065" y="0"/>
                  </a:lnTo>
                  <a:lnTo>
                    <a:pt x="466445" y="3594"/>
                  </a:lnTo>
                  <a:lnTo>
                    <a:pt x="466445" y="281355"/>
                  </a:lnTo>
                  <a:lnTo>
                    <a:pt x="470065" y="284924"/>
                  </a:lnTo>
                  <a:lnTo>
                    <a:pt x="474472" y="284924"/>
                  </a:lnTo>
                  <a:lnTo>
                    <a:pt x="478790" y="284924"/>
                  </a:lnTo>
                  <a:lnTo>
                    <a:pt x="482346" y="281533"/>
                  </a:lnTo>
                  <a:lnTo>
                    <a:pt x="482511" y="3594"/>
                  </a:lnTo>
                  <a:close/>
                </a:path>
              </a:pathLst>
            </a:custGeom>
            <a:solidFill>
              <a:srgbClr val="79C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07135" y="2506027"/>
            <a:ext cx="3887470" cy="2459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0"/>
              </a:spcBef>
            </a:pPr>
            <a:r>
              <a:rPr sz="1600" b="1" spc="-65" dirty="0">
                <a:latin typeface="Tahoma"/>
                <a:cs typeface="Tahoma"/>
              </a:rPr>
              <a:t>3</a:t>
            </a:r>
            <a:r>
              <a:rPr sz="1600" b="1" spc="-80" dirty="0">
                <a:latin typeface="Tahoma"/>
                <a:cs typeface="Tahoma"/>
              </a:rPr>
              <a:t>0</a:t>
            </a:r>
            <a:r>
              <a:rPr sz="1600" b="1" spc="-155" dirty="0">
                <a:latin typeface="Tahoma"/>
                <a:cs typeface="Tahoma"/>
              </a:rPr>
              <a:t> </a:t>
            </a:r>
            <a:r>
              <a:rPr sz="1600" b="1" spc="-55" dirty="0">
                <a:latin typeface="Tahoma"/>
                <a:cs typeface="Tahoma"/>
              </a:rPr>
              <a:t>c</a:t>
            </a:r>
            <a:r>
              <a:rPr sz="1600" b="1" spc="-45" dirty="0">
                <a:latin typeface="Tahoma"/>
                <a:cs typeface="Tahoma"/>
              </a:rPr>
              <a:t>o</a:t>
            </a:r>
            <a:r>
              <a:rPr sz="1600" b="1" spc="-150" dirty="0">
                <a:latin typeface="Tahoma"/>
                <a:cs typeface="Tahoma"/>
              </a:rPr>
              <a:t>m</a:t>
            </a:r>
            <a:r>
              <a:rPr sz="1600" b="1" spc="-114" dirty="0">
                <a:latin typeface="Tahoma"/>
                <a:cs typeface="Tahoma"/>
              </a:rPr>
              <a:t>e</a:t>
            </a:r>
            <a:r>
              <a:rPr sz="1600" b="1" spc="-95" dirty="0">
                <a:latin typeface="Tahoma"/>
                <a:cs typeface="Tahoma"/>
              </a:rPr>
              <a:t>r</a:t>
            </a:r>
            <a:r>
              <a:rPr sz="1600" b="1" spc="-70" dirty="0">
                <a:latin typeface="Tahoma"/>
                <a:cs typeface="Tahoma"/>
              </a:rPr>
              <a:t>ci</a:t>
            </a:r>
            <a:r>
              <a:rPr sz="1600" b="1" spc="-35" dirty="0">
                <a:latin typeface="Tahoma"/>
                <a:cs typeface="Tahoma"/>
              </a:rPr>
              <a:t>o</a:t>
            </a:r>
            <a:r>
              <a:rPr sz="1600" b="1" spc="-114" dirty="0">
                <a:latin typeface="Tahoma"/>
                <a:cs typeface="Tahoma"/>
              </a:rPr>
              <a:t>s</a:t>
            </a:r>
            <a:r>
              <a:rPr sz="1600" b="1" spc="-210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c</a:t>
            </a:r>
            <a:r>
              <a:rPr sz="1600" spc="30" dirty="0">
                <a:latin typeface="Tahoma"/>
                <a:cs typeface="Tahoma"/>
              </a:rPr>
              <a:t>o</a:t>
            </a:r>
            <a:r>
              <a:rPr sz="1600" spc="10" dirty="0">
                <a:latin typeface="Tahoma"/>
                <a:cs typeface="Tahoma"/>
              </a:rPr>
              <a:t>n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d</a:t>
            </a:r>
            <a:r>
              <a:rPr sz="1600" spc="-10" dirty="0">
                <a:latin typeface="Tahoma"/>
                <a:cs typeface="Tahoma"/>
              </a:rPr>
              <a:t>e</a:t>
            </a:r>
            <a:r>
              <a:rPr sz="1600" dirty="0">
                <a:latin typeface="Tahoma"/>
                <a:cs typeface="Tahoma"/>
              </a:rPr>
              <a:t>s</a:t>
            </a:r>
            <a:r>
              <a:rPr sz="1600" spc="20" dirty="0">
                <a:latin typeface="Tahoma"/>
                <a:cs typeface="Tahoma"/>
              </a:rPr>
              <a:t>cu</a:t>
            </a:r>
            <a:r>
              <a:rPr sz="1600" spc="5" dirty="0">
                <a:latin typeface="Tahoma"/>
                <a:cs typeface="Tahoma"/>
              </a:rPr>
              <a:t>e</a:t>
            </a:r>
            <a:r>
              <a:rPr sz="1600" spc="35" dirty="0">
                <a:latin typeface="Tahoma"/>
                <a:cs typeface="Tahoma"/>
              </a:rPr>
              <a:t>n</a:t>
            </a:r>
            <a:r>
              <a:rPr sz="1600" spc="30" dirty="0">
                <a:latin typeface="Tahoma"/>
                <a:cs typeface="Tahoma"/>
              </a:rPr>
              <a:t>to</a:t>
            </a:r>
            <a:r>
              <a:rPr sz="1600" spc="-15" dirty="0">
                <a:latin typeface="Tahoma"/>
                <a:cs typeface="Tahoma"/>
              </a:rPr>
              <a:t>s</a:t>
            </a:r>
            <a:r>
              <a:rPr sz="1600" spc="-18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de</a:t>
            </a:r>
            <a:r>
              <a:rPr sz="1600" spc="-105" dirty="0">
                <a:latin typeface="Tahoma"/>
                <a:cs typeface="Tahoma"/>
              </a:rPr>
              <a:t> </a:t>
            </a:r>
            <a:r>
              <a:rPr sz="1600" spc="-60" dirty="0">
                <a:latin typeface="Tahoma"/>
                <a:cs typeface="Tahoma"/>
              </a:rPr>
              <a:t>a</a:t>
            </a:r>
            <a:r>
              <a:rPr sz="1600" spc="20" dirty="0">
                <a:latin typeface="Tahoma"/>
                <a:cs typeface="Tahoma"/>
              </a:rPr>
              <a:t>cu</a:t>
            </a:r>
            <a:r>
              <a:rPr sz="1600" spc="5" dirty="0">
                <a:latin typeface="Tahoma"/>
                <a:cs typeface="Tahoma"/>
              </a:rPr>
              <a:t>e</a:t>
            </a:r>
            <a:r>
              <a:rPr sz="1600" spc="15" dirty="0">
                <a:latin typeface="Tahoma"/>
                <a:cs typeface="Tahoma"/>
              </a:rPr>
              <a:t>r</a:t>
            </a:r>
            <a:r>
              <a:rPr sz="1600" spc="10" dirty="0">
                <a:latin typeface="Tahoma"/>
                <a:cs typeface="Tahoma"/>
              </a:rPr>
              <a:t>d</a:t>
            </a:r>
            <a:r>
              <a:rPr sz="1600" spc="50" dirty="0">
                <a:latin typeface="Tahoma"/>
                <a:cs typeface="Tahoma"/>
              </a:rPr>
              <a:t>o</a:t>
            </a:r>
            <a:r>
              <a:rPr sz="1600" spc="-10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a  </a:t>
            </a:r>
            <a:r>
              <a:rPr sz="1600" spc="60" dirty="0">
                <a:latin typeface="Tahoma"/>
                <a:cs typeface="Tahoma"/>
              </a:rPr>
              <a:t>t</a:t>
            </a:r>
            <a:r>
              <a:rPr sz="1600" spc="10" dirty="0">
                <a:latin typeface="Tahoma"/>
                <a:cs typeface="Tahoma"/>
              </a:rPr>
              <a:t>u</a:t>
            </a:r>
            <a:r>
              <a:rPr sz="1600" spc="-145" dirty="0">
                <a:latin typeface="Tahoma"/>
                <a:cs typeface="Tahoma"/>
              </a:rPr>
              <a:t> </a:t>
            </a:r>
            <a:r>
              <a:rPr sz="1600" spc="-65" dirty="0">
                <a:latin typeface="Tahoma"/>
                <a:cs typeface="Tahoma"/>
              </a:rPr>
              <a:t>a</a:t>
            </a:r>
            <a:r>
              <a:rPr sz="1600" dirty="0">
                <a:latin typeface="Tahoma"/>
                <a:cs typeface="Tahoma"/>
              </a:rPr>
              <a:t>v</a:t>
            </a:r>
            <a:r>
              <a:rPr sz="1600" spc="-25" dirty="0">
                <a:latin typeface="Tahoma"/>
                <a:cs typeface="Tahoma"/>
              </a:rPr>
              <a:t>a</a:t>
            </a:r>
            <a:r>
              <a:rPr sz="1600" spc="5" dirty="0">
                <a:latin typeface="Tahoma"/>
                <a:cs typeface="Tahoma"/>
              </a:rPr>
              <a:t>n</a:t>
            </a:r>
            <a:r>
              <a:rPr sz="1600" spc="25" dirty="0">
                <a:latin typeface="Tahoma"/>
                <a:cs typeface="Tahoma"/>
              </a:rPr>
              <a:t>ce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</a:t>
            </a:r>
            <a:r>
              <a:rPr sz="1600" spc="10" dirty="0">
                <a:latin typeface="Tahoma"/>
                <a:cs typeface="Tahoma"/>
              </a:rPr>
              <a:t>n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l</a:t>
            </a:r>
            <a:r>
              <a:rPr sz="1600" spc="-35" dirty="0">
                <a:latin typeface="Tahoma"/>
                <a:cs typeface="Tahoma"/>
              </a:rPr>
              <a:t>a</a:t>
            </a:r>
            <a:r>
              <a:rPr sz="1600" spc="-114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c</a:t>
            </a:r>
            <a:r>
              <a:rPr sz="1600" spc="-65" dirty="0">
                <a:latin typeface="Tahoma"/>
                <a:cs typeface="Tahoma"/>
              </a:rPr>
              <a:t>a</a:t>
            </a:r>
            <a:r>
              <a:rPr sz="1600" spc="15" dirty="0">
                <a:latin typeface="Tahoma"/>
                <a:cs typeface="Tahoma"/>
              </a:rPr>
              <a:t>rr</a:t>
            </a:r>
            <a:r>
              <a:rPr sz="1600" spc="-10" dirty="0">
                <a:latin typeface="Tahoma"/>
                <a:cs typeface="Tahoma"/>
              </a:rPr>
              <a:t>e</a:t>
            </a:r>
            <a:r>
              <a:rPr sz="1600" spc="15" dirty="0">
                <a:latin typeface="Tahoma"/>
                <a:cs typeface="Tahoma"/>
              </a:rPr>
              <a:t>r</a:t>
            </a:r>
            <a:r>
              <a:rPr sz="1600" spc="-35" dirty="0">
                <a:latin typeface="Tahoma"/>
                <a:cs typeface="Tahoma"/>
              </a:rPr>
              <a:t>a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75" dirty="0">
                <a:latin typeface="Tahoma"/>
                <a:cs typeface="Tahoma"/>
              </a:rPr>
              <a:t>B</a:t>
            </a:r>
            <a:r>
              <a:rPr sz="1600" spc="-10" dirty="0">
                <a:latin typeface="Tahoma"/>
                <a:cs typeface="Tahoma"/>
              </a:rPr>
              <a:t>e</a:t>
            </a:r>
            <a:r>
              <a:rPr sz="1600" spc="60" dirty="0">
                <a:latin typeface="Tahoma"/>
                <a:cs typeface="Tahoma"/>
              </a:rPr>
              <a:t>tt</a:t>
            </a:r>
            <a:r>
              <a:rPr sz="1600" spc="-10" dirty="0">
                <a:latin typeface="Tahoma"/>
                <a:cs typeface="Tahoma"/>
              </a:rPr>
              <a:t>e</a:t>
            </a:r>
            <a:r>
              <a:rPr sz="1600" spc="15" dirty="0">
                <a:latin typeface="Tahoma"/>
                <a:cs typeface="Tahoma"/>
              </a:rPr>
              <a:t>r</a:t>
            </a:r>
            <a:r>
              <a:rPr sz="1600" spc="25" dirty="0">
                <a:latin typeface="Tahoma"/>
                <a:cs typeface="Tahoma"/>
              </a:rPr>
              <a:t>f</a:t>
            </a:r>
            <a:r>
              <a:rPr sz="1600" spc="-10" dirty="0">
                <a:latin typeface="Tahoma"/>
                <a:cs typeface="Tahoma"/>
              </a:rPr>
              <a:t>l</a:t>
            </a:r>
            <a:r>
              <a:rPr sz="1600" spc="40" dirty="0">
                <a:latin typeface="Tahoma"/>
                <a:cs typeface="Tahoma"/>
              </a:rPr>
              <a:t>y</a:t>
            </a:r>
            <a:r>
              <a:rPr sz="1600" spc="-105" dirty="0">
                <a:latin typeface="Tahoma"/>
                <a:cs typeface="Tahoma"/>
              </a:rPr>
              <a:t>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Tahoma"/>
              <a:cs typeface="Tahoma"/>
            </a:endParaRPr>
          </a:p>
          <a:p>
            <a:pPr marL="12700" marR="991235">
              <a:lnSpc>
                <a:spcPct val="100000"/>
              </a:lnSpc>
            </a:pPr>
            <a:r>
              <a:rPr sz="1600" spc="114" dirty="0">
                <a:latin typeface="Tahoma"/>
                <a:cs typeface="Tahoma"/>
              </a:rPr>
              <a:t>A</a:t>
            </a:r>
            <a:r>
              <a:rPr sz="1600" spc="35" dirty="0">
                <a:latin typeface="Tahoma"/>
                <a:cs typeface="Tahoma"/>
              </a:rPr>
              <a:t>c</a:t>
            </a:r>
            <a:r>
              <a:rPr sz="1600" spc="40" dirty="0">
                <a:latin typeface="Tahoma"/>
                <a:cs typeface="Tahoma"/>
              </a:rPr>
              <a:t>c</a:t>
            </a:r>
            <a:r>
              <a:rPr sz="1600" spc="-10" dirty="0">
                <a:latin typeface="Tahoma"/>
                <a:cs typeface="Tahoma"/>
              </a:rPr>
              <a:t>e</a:t>
            </a:r>
            <a:r>
              <a:rPr sz="1600" dirty="0">
                <a:latin typeface="Tahoma"/>
                <a:cs typeface="Tahoma"/>
              </a:rPr>
              <a:t>s</a:t>
            </a:r>
            <a:r>
              <a:rPr sz="1600" spc="50" dirty="0">
                <a:latin typeface="Tahoma"/>
                <a:cs typeface="Tahoma"/>
              </a:rPr>
              <a:t>o</a:t>
            </a:r>
            <a:r>
              <a:rPr sz="1600" spc="-160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v</a:t>
            </a:r>
            <a:r>
              <a:rPr sz="1600" spc="-10" dirty="0">
                <a:latin typeface="Tahoma"/>
                <a:cs typeface="Tahoma"/>
              </a:rPr>
              <a:t>í</a:t>
            </a:r>
            <a:r>
              <a:rPr sz="1600" spc="-35" dirty="0">
                <a:latin typeface="Tahoma"/>
                <a:cs typeface="Tahoma"/>
              </a:rPr>
              <a:t>a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114" dirty="0">
                <a:latin typeface="Tahoma"/>
                <a:cs typeface="Tahoma"/>
              </a:rPr>
              <a:t>A</a:t>
            </a:r>
            <a:r>
              <a:rPr sz="1600" spc="15" dirty="0">
                <a:latin typeface="Tahoma"/>
                <a:cs typeface="Tahoma"/>
              </a:rPr>
              <a:t>p</a:t>
            </a:r>
            <a:r>
              <a:rPr sz="1600" spc="25" dirty="0">
                <a:latin typeface="Tahoma"/>
                <a:cs typeface="Tahoma"/>
              </a:rPr>
              <a:t>p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75" dirty="0">
                <a:latin typeface="Tahoma"/>
                <a:cs typeface="Tahoma"/>
              </a:rPr>
              <a:t>B</a:t>
            </a:r>
            <a:r>
              <a:rPr sz="1600" spc="-10" dirty="0">
                <a:latin typeface="Tahoma"/>
                <a:cs typeface="Tahoma"/>
              </a:rPr>
              <a:t>e</a:t>
            </a:r>
            <a:r>
              <a:rPr sz="1600" spc="60" dirty="0">
                <a:latin typeface="Tahoma"/>
                <a:cs typeface="Tahoma"/>
              </a:rPr>
              <a:t>tt</a:t>
            </a:r>
            <a:r>
              <a:rPr sz="1600" spc="-10" dirty="0">
                <a:latin typeface="Tahoma"/>
                <a:cs typeface="Tahoma"/>
              </a:rPr>
              <a:t>e</a:t>
            </a:r>
            <a:r>
              <a:rPr sz="1600" spc="15" dirty="0">
                <a:latin typeface="Tahoma"/>
                <a:cs typeface="Tahoma"/>
              </a:rPr>
              <a:t>r</a:t>
            </a:r>
            <a:r>
              <a:rPr sz="1600" spc="25" dirty="0">
                <a:latin typeface="Tahoma"/>
                <a:cs typeface="Tahoma"/>
              </a:rPr>
              <a:t>f</a:t>
            </a:r>
            <a:r>
              <a:rPr sz="1600" spc="-10" dirty="0">
                <a:latin typeface="Tahoma"/>
                <a:cs typeface="Tahoma"/>
              </a:rPr>
              <a:t>l</a:t>
            </a:r>
            <a:r>
              <a:rPr sz="1600" spc="35" dirty="0">
                <a:latin typeface="Tahoma"/>
                <a:cs typeface="Tahoma"/>
              </a:rPr>
              <a:t>y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50" dirty="0">
                <a:latin typeface="Tahoma"/>
                <a:cs typeface="Tahoma"/>
              </a:rPr>
              <a:t>o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spc="155" dirty="0">
                <a:latin typeface="Tahoma"/>
                <a:cs typeface="Tahoma"/>
              </a:rPr>
              <a:t>W</a:t>
            </a:r>
            <a:r>
              <a:rPr sz="1600" spc="75" dirty="0">
                <a:latin typeface="Tahoma"/>
                <a:cs typeface="Tahoma"/>
              </a:rPr>
              <a:t>e</a:t>
            </a:r>
            <a:r>
              <a:rPr sz="1600" spc="15" dirty="0">
                <a:latin typeface="Tahoma"/>
                <a:cs typeface="Tahoma"/>
              </a:rPr>
              <a:t>b  </a:t>
            </a:r>
            <a:r>
              <a:rPr sz="1600" spc="-40" dirty="0">
                <a:latin typeface="Tahoma"/>
                <a:cs typeface="Tahoma"/>
              </a:rPr>
              <a:t>(navegador)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ahoma"/>
              <a:cs typeface="Tahoma"/>
            </a:endParaRPr>
          </a:p>
          <a:p>
            <a:pPr marL="12700" marR="323215">
              <a:lnSpc>
                <a:spcPct val="100000"/>
              </a:lnSpc>
            </a:pPr>
            <a:r>
              <a:rPr sz="1600" b="1" spc="-65" dirty="0">
                <a:latin typeface="Tahoma"/>
                <a:cs typeface="Tahoma"/>
              </a:rPr>
              <a:t>1</a:t>
            </a:r>
            <a:r>
              <a:rPr sz="1600" b="1" spc="-80" dirty="0">
                <a:latin typeface="Tahoma"/>
                <a:cs typeface="Tahoma"/>
              </a:rPr>
              <a:t>0</a:t>
            </a:r>
            <a:r>
              <a:rPr sz="1600" b="1" spc="-150" dirty="0">
                <a:latin typeface="Tahoma"/>
                <a:cs typeface="Tahoma"/>
              </a:rPr>
              <a:t> </a:t>
            </a:r>
            <a:r>
              <a:rPr sz="1600" b="1" spc="-95" dirty="0">
                <a:latin typeface="Tahoma"/>
                <a:cs typeface="Tahoma"/>
              </a:rPr>
              <a:t>c</a:t>
            </a:r>
            <a:r>
              <a:rPr sz="1600" b="1" spc="-100" dirty="0">
                <a:latin typeface="Tahoma"/>
                <a:cs typeface="Tahoma"/>
              </a:rPr>
              <a:t>a</a:t>
            </a:r>
            <a:r>
              <a:rPr sz="1600" b="1" spc="-65" dirty="0">
                <a:latin typeface="Tahoma"/>
                <a:cs typeface="Tahoma"/>
              </a:rPr>
              <a:t>t</a:t>
            </a:r>
            <a:r>
              <a:rPr sz="1600" b="1" spc="-120" dirty="0">
                <a:latin typeface="Tahoma"/>
                <a:cs typeface="Tahoma"/>
              </a:rPr>
              <a:t>e</a:t>
            </a:r>
            <a:r>
              <a:rPr sz="1600" b="1" spc="-170" dirty="0">
                <a:latin typeface="Tahoma"/>
                <a:cs typeface="Tahoma"/>
              </a:rPr>
              <a:t>g</a:t>
            </a:r>
            <a:r>
              <a:rPr sz="1600" b="1" spc="-35" dirty="0">
                <a:latin typeface="Tahoma"/>
                <a:cs typeface="Tahoma"/>
              </a:rPr>
              <a:t>o</a:t>
            </a:r>
            <a:r>
              <a:rPr sz="1600" b="1" spc="-85" dirty="0">
                <a:latin typeface="Tahoma"/>
                <a:cs typeface="Tahoma"/>
              </a:rPr>
              <a:t>rí</a:t>
            </a:r>
            <a:r>
              <a:rPr sz="1600" b="1" spc="-120" dirty="0">
                <a:latin typeface="Tahoma"/>
                <a:cs typeface="Tahoma"/>
              </a:rPr>
              <a:t>a</a:t>
            </a:r>
            <a:r>
              <a:rPr sz="1600" b="1" spc="-110" dirty="0">
                <a:latin typeface="Tahoma"/>
                <a:cs typeface="Tahoma"/>
              </a:rPr>
              <a:t>s</a:t>
            </a:r>
            <a:r>
              <a:rPr sz="1600" b="1" spc="-165" dirty="0">
                <a:latin typeface="Tahoma"/>
                <a:cs typeface="Tahoma"/>
              </a:rPr>
              <a:t>:</a:t>
            </a:r>
            <a:r>
              <a:rPr sz="1600" b="1" spc="-15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</a:t>
            </a:r>
            <a:r>
              <a:rPr sz="1600" spc="-60" dirty="0">
                <a:latin typeface="Tahoma"/>
                <a:cs typeface="Tahoma"/>
              </a:rPr>
              <a:t>a</a:t>
            </a:r>
            <a:r>
              <a:rPr sz="1600" spc="-10" dirty="0">
                <a:latin typeface="Tahoma"/>
                <a:cs typeface="Tahoma"/>
              </a:rPr>
              <a:t>l</a:t>
            </a:r>
            <a:r>
              <a:rPr sz="1600" spc="15" dirty="0">
                <a:latin typeface="Tahoma"/>
                <a:cs typeface="Tahoma"/>
              </a:rPr>
              <a:t>ud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75" dirty="0">
                <a:latin typeface="Tahoma"/>
                <a:cs typeface="Tahoma"/>
              </a:rPr>
              <a:t>&amp;</a:t>
            </a:r>
            <a:r>
              <a:rPr sz="1600" spc="-15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b</a:t>
            </a:r>
            <a:r>
              <a:rPr sz="1600" spc="-5" dirty="0">
                <a:latin typeface="Tahoma"/>
                <a:cs typeface="Tahoma"/>
              </a:rPr>
              <a:t>e</a:t>
            </a:r>
            <a:r>
              <a:rPr sz="1600" spc="-10" dirty="0">
                <a:latin typeface="Tahoma"/>
                <a:cs typeface="Tahoma"/>
              </a:rPr>
              <a:t>ll</a:t>
            </a:r>
            <a:r>
              <a:rPr sz="1600" spc="-5" dirty="0">
                <a:latin typeface="Tahoma"/>
                <a:cs typeface="Tahoma"/>
              </a:rPr>
              <a:t>e</a:t>
            </a:r>
            <a:r>
              <a:rPr sz="1600" spc="10" dirty="0">
                <a:latin typeface="Tahoma"/>
                <a:cs typeface="Tahoma"/>
              </a:rPr>
              <a:t>z</a:t>
            </a:r>
            <a:r>
              <a:rPr sz="1600" spc="-60" dirty="0">
                <a:latin typeface="Tahoma"/>
                <a:cs typeface="Tahoma"/>
              </a:rPr>
              <a:t>a</a:t>
            </a:r>
            <a:r>
              <a:rPr sz="1600" spc="-120" dirty="0">
                <a:latin typeface="Tahoma"/>
                <a:cs typeface="Tahoma"/>
              </a:rPr>
              <a:t>,  </a:t>
            </a:r>
            <a:r>
              <a:rPr sz="1600" spc="5" dirty="0">
                <a:latin typeface="Tahoma"/>
                <a:cs typeface="Tahoma"/>
              </a:rPr>
              <a:t>entretención,</a:t>
            </a:r>
            <a:r>
              <a:rPr sz="1600" spc="-14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sustentable,</a:t>
            </a:r>
            <a:r>
              <a:rPr sz="1600" spc="-14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restaurantes,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t</a:t>
            </a:r>
            <a:r>
              <a:rPr sz="1600" spc="-10" dirty="0">
                <a:latin typeface="Tahoma"/>
                <a:cs typeface="Tahoma"/>
              </a:rPr>
              <a:t>e</a:t>
            </a:r>
            <a:r>
              <a:rPr sz="1600" spc="30" dirty="0">
                <a:latin typeface="Tahoma"/>
                <a:cs typeface="Tahoma"/>
              </a:rPr>
              <a:t>cn</a:t>
            </a:r>
            <a:r>
              <a:rPr sz="1600" spc="10" dirty="0">
                <a:latin typeface="Tahoma"/>
                <a:cs typeface="Tahoma"/>
              </a:rPr>
              <a:t>o</a:t>
            </a:r>
            <a:r>
              <a:rPr sz="1600" spc="-10" dirty="0">
                <a:latin typeface="Tahoma"/>
                <a:cs typeface="Tahoma"/>
              </a:rPr>
              <a:t>l</a:t>
            </a:r>
            <a:r>
              <a:rPr sz="1600" spc="30" dirty="0">
                <a:latin typeface="Tahoma"/>
                <a:cs typeface="Tahoma"/>
              </a:rPr>
              <a:t>o</a:t>
            </a:r>
            <a:r>
              <a:rPr sz="1600" spc="-15" dirty="0">
                <a:latin typeface="Tahoma"/>
                <a:cs typeface="Tahoma"/>
              </a:rPr>
              <a:t>g</a:t>
            </a:r>
            <a:r>
              <a:rPr sz="1600" spc="-40" dirty="0">
                <a:latin typeface="Tahoma"/>
                <a:cs typeface="Tahoma"/>
              </a:rPr>
              <a:t>í</a:t>
            </a:r>
            <a:r>
              <a:rPr sz="1600" spc="-65" dirty="0">
                <a:latin typeface="Tahoma"/>
                <a:cs typeface="Tahoma"/>
              </a:rPr>
              <a:t>a</a:t>
            </a:r>
            <a:r>
              <a:rPr sz="1600" spc="-120" dirty="0">
                <a:latin typeface="Tahoma"/>
                <a:cs typeface="Tahoma"/>
              </a:rPr>
              <a:t>,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c</a:t>
            </a:r>
            <a:r>
              <a:rPr sz="1600" spc="25" dirty="0">
                <a:latin typeface="Tahoma"/>
                <a:cs typeface="Tahoma"/>
              </a:rPr>
              <a:t>o</a:t>
            </a:r>
            <a:r>
              <a:rPr sz="1600" spc="-25" dirty="0">
                <a:latin typeface="Tahoma"/>
                <a:cs typeface="Tahoma"/>
              </a:rPr>
              <a:t>m</a:t>
            </a:r>
            <a:r>
              <a:rPr sz="1600" spc="15" dirty="0">
                <a:latin typeface="Tahoma"/>
                <a:cs typeface="Tahoma"/>
              </a:rPr>
              <a:t>pr</a:t>
            </a:r>
            <a:r>
              <a:rPr sz="1600" spc="-65" dirty="0">
                <a:latin typeface="Tahoma"/>
                <a:cs typeface="Tahoma"/>
              </a:rPr>
              <a:t>a</a:t>
            </a:r>
            <a:r>
              <a:rPr sz="1600" dirty="0">
                <a:latin typeface="Tahoma"/>
                <a:cs typeface="Tahoma"/>
              </a:rPr>
              <a:t>s</a:t>
            </a:r>
            <a:r>
              <a:rPr sz="1600" spc="-120" dirty="0">
                <a:latin typeface="Tahoma"/>
                <a:cs typeface="Tahoma"/>
              </a:rPr>
              <a:t>,</a:t>
            </a:r>
            <a:r>
              <a:rPr sz="1600" spc="-15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e</a:t>
            </a:r>
            <a:r>
              <a:rPr sz="1600" spc="5" dirty="0">
                <a:latin typeface="Tahoma"/>
                <a:cs typeface="Tahoma"/>
              </a:rPr>
              <a:t>n</a:t>
            </a:r>
            <a:r>
              <a:rPr sz="1600" spc="60" dirty="0">
                <a:latin typeface="Tahoma"/>
                <a:cs typeface="Tahoma"/>
              </a:rPr>
              <a:t>t</a:t>
            </a:r>
            <a:r>
              <a:rPr sz="1600" spc="15" dirty="0">
                <a:latin typeface="Tahoma"/>
                <a:cs typeface="Tahoma"/>
              </a:rPr>
              <a:t>r</a:t>
            </a:r>
            <a:r>
              <a:rPr sz="1600" spc="10" dirty="0">
                <a:latin typeface="Tahoma"/>
                <a:cs typeface="Tahoma"/>
              </a:rPr>
              <a:t>e</a:t>
            </a:r>
            <a:r>
              <a:rPr sz="1600" spc="-160" dirty="0">
                <a:latin typeface="Tahoma"/>
                <a:cs typeface="Tahoma"/>
              </a:rPr>
              <a:t> </a:t>
            </a:r>
            <a:r>
              <a:rPr sz="1600" spc="30" dirty="0">
                <a:latin typeface="Tahoma"/>
                <a:cs typeface="Tahoma"/>
              </a:rPr>
              <a:t>o</a:t>
            </a:r>
            <a:r>
              <a:rPr sz="1600" spc="60" dirty="0">
                <a:latin typeface="Tahoma"/>
                <a:cs typeface="Tahoma"/>
              </a:rPr>
              <a:t>t</a:t>
            </a:r>
            <a:r>
              <a:rPr sz="1600" spc="15" dirty="0">
                <a:latin typeface="Tahoma"/>
                <a:cs typeface="Tahoma"/>
              </a:rPr>
              <a:t>r</a:t>
            </a:r>
            <a:r>
              <a:rPr sz="1600" spc="30" dirty="0">
                <a:latin typeface="Tahoma"/>
                <a:cs typeface="Tahoma"/>
              </a:rPr>
              <a:t>o</a:t>
            </a:r>
            <a:r>
              <a:rPr sz="1600" dirty="0">
                <a:latin typeface="Tahoma"/>
                <a:cs typeface="Tahoma"/>
              </a:rPr>
              <a:t>s</a:t>
            </a:r>
            <a:r>
              <a:rPr sz="1600" spc="-105" dirty="0">
                <a:latin typeface="Tahoma"/>
                <a:cs typeface="Tahoma"/>
              </a:rPr>
              <a:t>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41181" y="5283898"/>
            <a:ext cx="238887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i="1" spc="-60" dirty="0">
                <a:latin typeface="Trebuchet MS"/>
                <a:cs typeface="Trebuchet MS"/>
              </a:rPr>
              <a:t>https://betterflydescuentos.com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96240" y="2499360"/>
            <a:ext cx="655320" cy="655320"/>
            <a:chOff x="396240" y="2499360"/>
            <a:chExt cx="655320" cy="655320"/>
          </a:xfrm>
        </p:grpSpPr>
        <p:sp>
          <p:nvSpPr>
            <p:cNvPr id="19" name="object 19"/>
            <p:cNvSpPr/>
            <p:nvPr/>
          </p:nvSpPr>
          <p:spPr>
            <a:xfrm>
              <a:off x="396240" y="2499360"/>
              <a:ext cx="655320" cy="655320"/>
            </a:xfrm>
            <a:custGeom>
              <a:avLst/>
              <a:gdLst/>
              <a:ahLst/>
              <a:cxnLst/>
              <a:rect l="l" t="t" r="r" b="b"/>
              <a:pathLst>
                <a:path w="655319" h="655319">
                  <a:moveTo>
                    <a:pt x="327660" y="0"/>
                  </a:moveTo>
                  <a:lnTo>
                    <a:pt x="279240" y="3552"/>
                  </a:lnTo>
                  <a:lnTo>
                    <a:pt x="233027" y="13871"/>
                  </a:lnTo>
                  <a:lnTo>
                    <a:pt x="189526" y="30451"/>
                  </a:lnTo>
                  <a:lnTo>
                    <a:pt x="149245" y="52784"/>
                  </a:lnTo>
                  <a:lnTo>
                    <a:pt x="112690" y="80364"/>
                  </a:lnTo>
                  <a:lnTo>
                    <a:pt x="80369" y="112685"/>
                  </a:lnTo>
                  <a:lnTo>
                    <a:pt x="52787" y="149239"/>
                  </a:lnTo>
                  <a:lnTo>
                    <a:pt x="30453" y="189521"/>
                  </a:lnTo>
                  <a:lnTo>
                    <a:pt x="13872" y="233022"/>
                  </a:lnTo>
                  <a:lnTo>
                    <a:pt x="3552" y="279237"/>
                  </a:lnTo>
                  <a:lnTo>
                    <a:pt x="0" y="327660"/>
                  </a:lnTo>
                  <a:lnTo>
                    <a:pt x="3552" y="376082"/>
                  </a:lnTo>
                  <a:lnTo>
                    <a:pt x="13872" y="422297"/>
                  </a:lnTo>
                  <a:lnTo>
                    <a:pt x="30453" y="465798"/>
                  </a:lnTo>
                  <a:lnTo>
                    <a:pt x="52787" y="506080"/>
                  </a:lnTo>
                  <a:lnTo>
                    <a:pt x="80369" y="542634"/>
                  </a:lnTo>
                  <a:lnTo>
                    <a:pt x="112690" y="574955"/>
                  </a:lnTo>
                  <a:lnTo>
                    <a:pt x="149245" y="602535"/>
                  </a:lnTo>
                  <a:lnTo>
                    <a:pt x="189526" y="624868"/>
                  </a:lnTo>
                  <a:lnTo>
                    <a:pt x="233027" y="641448"/>
                  </a:lnTo>
                  <a:lnTo>
                    <a:pt x="279240" y="651767"/>
                  </a:lnTo>
                  <a:lnTo>
                    <a:pt x="327660" y="655319"/>
                  </a:lnTo>
                  <a:lnTo>
                    <a:pt x="376079" y="651767"/>
                  </a:lnTo>
                  <a:lnTo>
                    <a:pt x="422292" y="641448"/>
                  </a:lnTo>
                  <a:lnTo>
                    <a:pt x="465793" y="624868"/>
                  </a:lnTo>
                  <a:lnTo>
                    <a:pt x="506074" y="602535"/>
                  </a:lnTo>
                  <a:lnTo>
                    <a:pt x="542629" y="574955"/>
                  </a:lnTo>
                  <a:lnTo>
                    <a:pt x="574950" y="542634"/>
                  </a:lnTo>
                  <a:lnTo>
                    <a:pt x="602532" y="506080"/>
                  </a:lnTo>
                  <a:lnTo>
                    <a:pt x="624866" y="465798"/>
                  </a:lnTo>
                  <a:lnTo>
                    <a:pt x="641447" y="422297"/>
                  </a:lnTo>
                  <a:lnTo>
                    <a:pt x="651767" y="376082"/>
                  </a:lnTo>
                  <a:lnTo>
                    <a:pt x="655319" y="327660"/>
                  </a:lnTo>
                  <a:lnTo>
                    <a:pt x="651767" y="279237"/>
                  </a:lnTo>
                  <a:lnTo>
                    <a:pt x="641447" y="233022"/>
                  </a:lnTo>
                  <a:lnTo>
                    <a:pt x="624866" y="189521"/>
                  </a:lnTo>
                  <a:lnTo>
                    <a:pt x="602532" y="149239"/>
                  </a:lnTo>
                  <a:lnTo>
                    <a:pt x="574950" y="112685"/>
                  </a:lnTo>
                  <a:lnTo>
                    <a:pt x="542629" y="80364"/>
                  </a:lnTo>
                  <a:lnTo>
                    <a:pt x="506074" y="52784"/>
                  </a:lnTo>
                  <a:lnTo>
                    <a:pt x="465793" y="30451"/>
                  </a:lnTo>
                  <a:lnTo>
                    <a:pt x="422292" y="13871"/>
                  </a:lnTo>
                  <a:lnTo>
                    <a:pt x="376079" y="3552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79C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2122" y="2679334"/>
              <a:ext cx="304165" cy="310515"/>
            </a:xfrm>
            <a:custGeom>
              <a:avLst/>
              <a:gdLst/>
              <a:ahLst/>
              <a:cxnLst/>
              <a:rect l="l" t="t" r="r" b="b"/>
              <a:pathLst>
                <a:path w="304165" h="310514">
                  <a:moveTo>
                    <a:pt x="288865" y="0"/>
                  </a:moveTo>
                  <a:lnTo>
                    <a:pt x="283179" y="1296"/>
                  </a:lnTo>
                  <a:lnTo>
                    <a:pt x="113296" y="189366"/>
                  </a:lnTo>
                  <a:lnTo>
                    <a:pt x="29284" y="136436"/>
                  </a:lnTo>
                  <a:lnTo>
                    <a:pt x="25468" y="135401"/>
                  </a:lnTo>
                  <a:lnTo>
                    <a:pt x="21586" y="135410"/>
                  </a:lnTo>
                  <a:lnTo>
                    <a:pt x="13167" y="137130"/>
                  </a:lnTo>
                  <a:lnTo>
                    <a:pt x="6300" y="141783"/>
                  </a:lnTo>
                  <a:lnTo>
                    <a:pt x="1680" y="148669"/>
                  </a:lnTo>
                  <a:lnTo>
                    <a:pt x="0" y="157092"/>
                  </a:lnTo>
                  <a:lnTo>
                    <a:pt x="0" y="201483"/>
                  </a:lnTo>
                  <a:lnTo>
                    <a:pt x="11329" y="201483"/>
                  </a:lnTo>
                  <a:lnTo>
                    <a:pt x="11284" y="153492"/>
                  </a:lnTo>
                  <a:lnTo>
                    <a:pt x="13287" y="150054"/>
                  </a:lnTo>
                  <a:lnTo>
                    <a:pt x="19695" y="146438"/>
                  </a:lnTo>
                  <a:lnTo>
                    <a:pt x="23582" y="146438"/>
                  </a:lnTo>
                  <a:lnTo>
                    <a:pt x="115333" y="204086"/>
                  </a:lnTo>
                  <a:lnTo>
                    <a:pt x="288426" y="11994"/>
                  </a:lnTo>
                  <a:lnTo>
                    <a:pt x="289151" y="11994"/>
                  </a:lnTo>
                  <a:lnTo>
                    <a:pt x="290391" y="12680"/>
                  </a:lnTo>
                  <a:lnTo>
                    <a:pt x="290772" y="13443"/>
                  </a:lnTo>
                  <a:lnTo>
                    <a:pt x="292528" y="123796"/>
                  </a:lnTo>
                  <a:lnTo>
                    <a:pt x="135287" y="298636"/>
                  </a:lnTo>
                  <a:lnTo>
                    <a:pt x="133918" y="298865"/>
                  </a:lnTo>
                  <a:lnTo>
                    <a:pt x="2945" y="226282"/>
                  </a:lnTo>
                  <a:lnTo>
                    <a:pt x="2945" y="238850"/>
                  </a:lnTo>
                  <a:lnTo>
                    <a:pt x="129524" y="309344"/>
                  </a:lnTo>
                  <a:lnTo>
                    <a:pt x="131869" y="309968"/>
                  </a:lnTo>
                  <a:lnTo>
                    <a:pt x="134255" y="309966"/>
                  </a:lnTo>
                  <a:lnTo>
                    <a:pt x="138227" y="309948"/>
                  </a:lnTo>
                  <a:lnTo>
                    <a:pt x="142009" y="308263"/>
                  </a:lnTo>
                  <a:lnTo>
                    <a:pt x="304089" y="128103"/>
                  </a:lnTo>
                  <a:lnTo>
                    <a:pt x="302048" y="14187"/>
                  </a:lnTo>
                  <a:lnTo>
                    <a:pt x="302181" y="8790"/>
                  </a:lnTo>
                  <a:lnTo>
                    <a:pt x="298919" y="3909"/>
                  </a:lnTo>
                  <a:lnTo>
                    <a:pt x="2888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96240" y="3368040"/>
            <a:ext cx="655320" cy="655320"/>
            <a:chOff x="396240" y="3368040"/>
            <a:chExt cx="655320" cy="655320"/>
          </a:xfrm>
        </p:grpSpPr>
        <p:sp>
          <p:nvSpPr>
            <p:cNvPr id="22" name="object 22"/>
            <p:cNvSpPr/>
            <p:nvPr/>
          </p:nvSpPr>
          <p:spPr>
            <a:xfrm>
              <a:off x="396240" y="3368040"/>
              <a:ext cx="655320" cy="655320"/>
            </a:xfrm>
            <a:custGeom>
              <a:avLst/>
              <a:gdLst/>
              <a:ahLst/>
              <a:cxnLst/>
              <a:rect l="l" t="t" r="r" b="b"/>
              <a:pathLst>
                <a:path w="655319" h="655320">
                  <a:moveTo>
                    <a:pt x="327660" y="0"/>
                  </a:moveTo>
                  <a:lnTo>
                    <a:pt x="279240" y="3552"/>
                  </a:lnTo>
                  <a:lnTo>
                    <a:pt x="233027" y="13871"/>
                  </a:lnTo>
                  <a:lnTo>
                    <a:pt x="189526" y="30451"/>
                  </a:lnTo>
                  <a:lnTo>
                    <a:pt x="149245" y="52784"/>
                  </a:lnTo>
                  <a:lnTo>
                    <a:pt x="112690" y="80364"/>
                  </a:lnTo>
                  <a:lnTo>
                    <a:pt x="80369" y="112685"/>
                  </a:lnTo>
                  <a:lnTo>
                    <a:pt x="52787" y="149239"/>
                  </a:lnTo>
                  <a:lnTo>
                    <a:pt x="30453" y="189521"/>
                  </a:lnTo>
                  <a:lnTo>
                    <a:pt x="13872" y="233022"/>
                  </a:lnTo>
                  <a:lnTo>
                    <a:pt x="3552" y="279237"/>
                  </a:lnTo>
                  <a:lnTo>
                    <a:pt x="0" y="327660"/>
                  </a:lnTo>
                  <a:lnTo>
                    <a:pt x="3552" y="376082"/>
                  </a:lnTo>
                  <a:lnTo>
                    <a:pt x="13872" y="422297"/>
                  </a:lnTo>
                  <a:lnTo>
                    <a:pt x="30453" y="465798"/>
                  </a:lnTo>
                  <a:lnTo>
                    <a:pt x="52787" y="506080"/>
                  </a:lnTo>
                  <a:lnTo>
                    <a:pt x="80369" y="542634"/>
                  </a:lnTo>
                  <a:lnTo>
                    <a:pt x="112690" y="574955"/>
                  </a:lnTo>
                  <a:lnTo>
                    <a:pt x="149245" y="602535"/>
                  </a:lnTo>
                  <a:lnTo>
                    <a:pt x="189526" y="624868"/>
                  </a:lnTo>
                  <a:lnTo>
                    <a:pt x="233027" y="641448"/>
                  </a:lnTo>
                  <a:lnTo>
                    <a:pt x="279240" y="651767"/>
                  </a:lnTo>
                  <a:lnTo>
                    <a:pt x="327660" y="655320"/>
                  </a:lnTo>
                  <a:lnTo>
                    <a:pt x="376079" y="651767"/>
                  </a:lnTo>
                  <a:lnTo>
                    <a:pt x="422292" y="641448"/>
                  </a:lnTo>
                  <a:lnTo>
                    <a:pt x="465793" y="624868"/>
                  </a:lnTo>
                  <a:lnTo>
                    <a:pt x="506074" y="602535"/>
                  </a:lnTo>
                  <a:lnTo>
                    <a:pt x="542629" y="574955"/>
                  </a:lnTo>
                  <a:lnTo>
                    <a:pt x="574950" y="542634"/>
                  </a:lnTo>
                  <a:lnTo>
                    <a:pt x="602532" y="506080"/>
                  </a:lnTo>
                  <a:lnTo>
                    <a:pt x="624866" y="465798"/>
                  </a:lnTo>
                  <a:lnTo>
                    <a:pt x="641447" y="422297"/>
                  </a:lnTo>
                  <a:lnTo>
                    <a:pt x="651767" y="376082"/>
                  </a:lnTo>
                  <a:lnTo>
                    <a:pt x="655319" y="327660"/>
                  </a:lnTo>
                  <a:lnTo>
                    <a:pt x="651767" y="279237"/>
                  </a:lnTo>
                  <a:lnTo>
                    <a:pt x="641447" y="233022"/>
                  </a:lnTo>
                  <a:lnTo>
                    <a:pt x="624866" y="189521"/>
                  </a:lnTo>
                  <a:lnTo>
                    <a:pt x="602532" y="149239"/>
                  </a:lnTo>
                  <a:lnTo>
                    <a:pt x="574950" y="112685"/>
                  </a:lnTo>
                  <a:lnTo>
                    <a:pt x="542629" y="80364"/>
                  </a:lnTo>
                  <a:lnTo>
                    <a:pt x="506074" y="52784"/>
                  </a:lnTo>
                  <a:lnTo>
                    <a:pt x="465793" y="30451"/>
                  </a:lnTo>
                  <a:lnTo>
                    <a:pt x="422292" y="13871"/>
                  </a:lnTo>
                  <a:lnTo>
                    <a:pt x="376079" y="3552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79C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2122" y="3532774"/>
              <a:ext cx="304165" cy="310515"/>
            </a:xfrm>
            <a:custGeom>
              <a:avLst/>
              <a:gdLst/>
              <a:ahLst/>
              <a:cxnLst/>
              <a:rect l="l" t="t" r="r" b="b"/>
              <a:pathLst>
                <a:path w="304165" h="310514">
                  <a:moveTo>
                    <a:pt x="288865" y="0"/>
                  </a:moveTo>
                  <a:lnTo>
                    <a:pt x="283179" y="1296"/>
                  </a:lnTo>
                  <a:lnTo>
                    <a:pt x="113296" y="189367"/>
                  </a:lnTo>
                  <a:lnTo>
                    <a:pt x="29284" y="136437"/>
                  </a:lnTo>
                  <a:lnTo>
                    <a:pt x="25468" y="135401"/>
                  </a:lnTo>
                  <a:lnTo>
                    <a:pt x="21586" y="135411"/>
                  </a:lnTo>
                  <a:lnTo>
                    <a:pt x="13167" y="137131"/>
                  </a:lnTo>
                  <a:lnTo>
                    <a:pt x="6300" y="141783"/>
                  </a:lnTo>
                  <a:lnTo>
                    <a:pt x="1680" y="148669"/>
                  </a:lnTo>
                  <a:lnTo>
                    <a:pt x="0" y="157092"/>
                  </a:lnTo>
                  <a:lnTo>
                    <a:pt x="0" y="201483"/>
                  </a:lnTo>
                  <a:lnTo>
                    <a:pt x="11329" y="201483"/>
                  </a:lnTo>
                  <a:lnTo>
                    <a:pt x="11284" y="153492"/>
                  </a:lnTo>
                  <a:lnTo>
                    <a:pt x="13287" y="150054"/>
                  </a:lnTo>
                  <a:lnTo>
                    <a:pt x="19695" y="146438"/>
                  </a:lnTo>
                  <a:lnTo>
                    <a:pt x="23582" y="146438"/>
                  </a:lnTo>
                  <a:lnTo>
                    <a:pt x="115333" y="204086"/>
                  </a:lnTo>
                  <a:lnTo>
                    <a:pt x="288426" y="11994"/>
                  </a:lnTo>
                  <a:lnTo>
                    <a:pt x="289151" y="11994"/>
                  </a:lnTo>
                  <a:lnTo>
                    <a:pt x="290391" y="12680"/>
                  </a:lnTo>
                  <a:lnTo>
                    <a:pt x="290772" y="13443"/>
                  </a:lnTo>
                  <a:lnTo>
                    <a:pt x="292528" y="123796"/>
                  </a:lnTo>
                  <a:lnTo>
                    <a:pt x="135287" y="298637"/>
                  </a:lnTo>
                  <a:lnTo>
                    <a:pt x="133918" y="298865"/>
                  </a:lnTo>
                  <a:lnTo>
                    <a:pt x="2945" y="226282"/>
                  </a:lnTo>
                  <a:lnTo>
                    <a:pt x="2945" y="238851"/>
                  </a:lnTo>
                  <a:lnTo>
                    <a:pt x="129524" y="309344"/>
                  </a:lnTo>
                  <a:lnTo>
                    <a:pt x="131869" y="309968"/>
                  </a:lnTo>
                  <a:lnTo>
                    <a:pt x="134255" y="309966"/>
                  </a:lnTo>
                  <a:lnTo>
                    <a:pt x="138227" y="309948"/>
                  </a:lnTo>
                  <a:lnTo>
                    <a:pt x="142009" y="308263"/>
                  </a:lnTo>
                  <a:lnTo>
                    <a:pt x="304089" y="128103"/>
                  </a:lnTo>
                  <a:lnTo>
                    <a:pt x="302048" y="14187"/>
                  </a:lnTo>
                  <a:lnTo>
                    <a:pt x="302181" y="8790"/>
                  </a:lnTo>
                  <a:lnTo>
                    <a:pt x="298919" y="3909"/>
                  </a:lnTo>
                  <a:lnTo>
                    <a:pt x="2888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96240" y="4221479"/>
            <a:ext cx="655320" cy="647700"/>
            <a:chOff x="396240" y="4221479"/>
            <a:chExt cx="655320" cy="647700"/>
          </a:xfrm>
        </p:grpSpPr>
        <p:sp>
          <p:nvSpPr>
            <p:cNvPr id="25" name="object 25"/>
            <p:cNvSpPr/>
            <p:nvPr/>
          </p:nvSpPr>
          <p:spPr>
            <a:xfrm>
              <a:off x="396240" y="4221479"/>
              <a:ext cx="655320" cy="647700"/>
            </a:xfrm>
            <a:custGeom>
              <a:avLst/>
              <a:gdLst/>
              <a:ahLst/>
              <a:cxnLst/>
              <a:rect l="l" t="t" r="r" b="b"/>
              <a:pathLst>
                <a:path w="655319" h="647700">
                  <a:moveTo>
                    <a:pt x="327660" y="0"/>
                  </a:moveTo>
                  <a:lnTo>
                    <a:pt x="279240" y="3512"/>
                  </a:lnTo>
                  <a:lnTo>
                    <a:pt x="233027" y="13714"/>
                  </a:lnTo>
                  <a:lnTo>
                    <a:pt x="189526" y="30106"/>
                  </a:lnTo>
                  <a:lnTo>
                    <a:pt x="149245" y="52184"/>
                  </a:lnTo>
                  <a:lnTo>
                    <a:pt x="112690" y="79448"/>
                  </a:lnTo>
                  <a:lnTo>
                    <a:pt x="80369" y="111397"/>
                  </a:lnTo>
                  <a:lnTo>
                    <a:pt x="52787" y="147528"/>
                  </a:lnTo>
                  <a:lnTo>
                    <a:pt x="30453" y="187340"/>
                  </a:lnTo>
                  <a:lnTo>
                    <a:pt x="13872" y="230332"/>
                  </a:lnTo>
                  <a:lnTo>
                    <a:pt x="3552" y="276003"/>
                  </a:lnTo>
                  <a:lnTo>
                    <a:pt x="0" y="323850"/>
                  </a:lnTo>
                  <a:lnTo>
                    <a:pt x="3552" y="371696"/>
                  </a:lnTo>
                  <a:lnTo>
                    <a:pt x="13872" y="417367"/>
                  </a:lnTo>
                  <a:lnTo>
                    <a:pt x="30453" y="460359"/>
                  </a:lnTo>
                  <a:lnTo>
                    <a:pt x="52787" y="500171"/>
                  </a:lnTo>
                  <a:lnTo>
                    <a:pt x="80369" y="536302"/>
                  </a:lnTo>
                  <a:lnTo>
                    <a:pt x="112690" y="568251"/>
                  </a:lnTo>
                  <a:lnTo>
                    <a:pt x="149245" y="595515"/>
                  </a:lnTo>
                  <a:lnTo>
                    <a:pt x="189526" y="617593"/>
                  </a:lnTo>
                  <a:lnTo>
                    <a:pt x="233027" y="633985"/>
                  </a:lnTo>
                  <a:lnTo>
                    <a:pt x="279240" y="644187"/>
                  </a:lnTo>
                  <a:lnTo>
                    <a:pt x="327660" y="647700"/>
                  </a:lnTo>
                  <a:lnTo>
                    <a:pt x="376079" y="644187"/>
                  </a:lnTo>
                  <a:lnTo>
                    <a:pt x="422292" y="633985"/>
                  </a:lnTo>
                  <a:lnTo>
                    <a:pt x="465793" y="617593"/>
                  </a:lnTo>
                  <a:lnTo>
                    <a:pt x="506074" y="595515"/>
                  </a:lnTo>
                  <a:lnTo>
                    <a:pt x="542629" y="568251"/>
                  </a:lnTo>
                  <a:lnTo>
                    <a:pt x="574950" y="536302"/>
                  </a:lnTo>
                  <a:lnTo>
                    <a:pt x="602532" y="500171"/>
                  </a:lnTo>
                  <a:lnTo>
                    <a:pt x="624866" y="460359"/>
                  </a:lnTo>
                  <a:lnTo>
                    <a:pt x="641447" y="417367"/>
                  </a:lnTo>
                  <a:lnTo>
                    <a:pt x="651767" y="371696"/>
                  </a:lnTo>
                  <a:lnTo>
                    <a:pt x="655319" y="323850"/>
                  </a:lnTo>
                  <a:lnTo>
                    <a:pt x="651767" y="276003"/>
                  </a:lnTo>
                  <a:lnTo>
                    <a:pt x="641447" y="230332"/>
                  </a:lnTo>
                  <a:lnTo>
                    <a:pt x="624866" y="187340"/>
                  </a:lnTo>
                  <a:lnTo>
                    <a:pt x="602532" y="147528"/>
                  </a:lnTo>
                  <a:lnTo>
                    <a:pt x="574950" y="111397"/>
                  </a:lnTo>
                  <a:lnTo>
                    <a:pt x="542629" y="79448"/>
                  </a:lnTo>
                  <a:lnTo>
                    <a:pt x="506074" y="52184"/>
                  </a:lnTo>
                  <a:lnTo>
                    <a:pt x="465793" y="30106"/>
                  </a:lnTo>
                  <a:lnTo>
                    <a:pt x="422292" y="13714"/>
                  </a:lnTo>
                  <a:lnTo>
                    <a:pt x="376079" y="3512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79C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2122" y="4370974"/>
              <a:ext cx="304165" cy="310515"/>
            </a:xfrm>
            <a:custGeom>
              <a:avLst/>
              <a:gdLst/>
              <a:ahLst/>
              <a:cxnLst/>
              <a:rect l="l" t="t" r="r" b="b"/>
              <a:pathLst>
                <a:path w="304165" h="310514">
                  <a:moveTo>
                    <a:pt x="288865" y="0"/>
                  </a:moveTo>
                  <a:lnTo>
                    <a:pt x="283179" y="1296"/>
                  </a:lnTo>
                  <a:lnTo>
                    <a:pt x="113296" y="189367"/>
                  </a:lnTo>
                  <a:lnTo>
                    <a:pt x="29284" y="136437"/>
                  </a:lnTo>
                  <a:lnTo>
                    <a:pt x="25468" y="135401"/>
                  </a:lnTo>
                  <a:lnTo>
                    <a:pt x="21586" y="135411"/>
                  </a:lnTo>
                  <a:lnTo>
                    <a:pt x="13167" y="137131"/>
                  </a:lnTo>
                  <a:lnTo>
                    <a:pt x="6300" y="141783"/>
                  </a:lnTo>
                  <a:lnTo>
                    <a:pt x="1680" y="148669"/>
                  </a:lnTo>
                  <a:lnTo>
                    <a:pt x="0" y="157092"/>
                  </a:lnTo>
                  <a:lnTo>
                    <a:pt x="0" y="201483"/>
                  </a:lnTo>
                  <a:lnTo>
                    <a:pt x="11329" y="201483"/>
                  </a:lnTo>
                  <a:lnTo>
                    <a:pt x="11284" y="153492"/>
                  </a:lnTo>
                  <a:lnTo>
                    <a:pt x="13287" y="150054"/>
                  </a:lnTo>
                  <a:lnTo>
                    <a:pt x="19695" y="146438"/>
                  </a:lnTo>
                  <a:lnTo>
                    <a:pt x="23582" y="146438"/>
                  </a:lnTo>
                  <a:lnTo>
                    <a:pt x="115333" y="204086"/>
                  </a:lnTo>
                  <a:lnTo>
                    <a:pt x="288426" y="11994"/>
                  </a:lnTo>
                  <a:lnTo>
                    <a:pt x="289151" y="11994"/>
                  </a:lnTo>
                  <a:lnTo>
                    <a:pt x="290391" y="12680"/>
                  </a:lnTo>
                  <a:lnTo>
                    <a:pt x="290772" y="13443"/>
                  </a:lnTo>
                  <a:lnTo>
                    <a:pt x="292528" y="123796"/>
                  </a:lnTo>
                  <a:lnTo>
                    <a:pt x="135287" y="298637"/>
                  </a:lnTo>
                  <a:lnTo>
                    <a:pt x="133918" y="298865"/>
                  </a:lnTo>
                  <a:lnTo>
                    <a:pt x="2945" y="226282"/>
                  </a:lnTo>
                  <a:lnTo>
                    <a:pt x="2945" y="238851"/>
                  </a:lnTo>
                  <a:lnTo>
                    <a:pt x="129524" y="309344"/>
                  </a:lnTo>
                  <a:lnTo>
                    <a:pt x="131869" y="309968"/>
                  </a:lnTo>
                  <a:lnTo>
                    <a:pt x="134255" y="309966"/>
                  </a:lnTo>
                  <a:lnTo>
                    <a:pt x="138227" y="309948"/>
                  </a:lnTo>
                  <a:lnTo>
                    <a:pt x="142009" y="308263"/>
                  </a:lnTo>
                  <a:lnTo>
                    <a:pt x="304089" y="128103"/>
                  </a:lnTo>
                  <a:lnTo>
                    <a:pt x="302048" y="14187"/>
                  </a:lnTo>
                  <a:lnTo>
                    <a:pt x="302181" y="8790"/>
                  </a:lnTo>
                  <a:lnTo>
                    <a:pt x="298919" y="3909"/>
                  </a:lnTo>
                  <a:lnTo>
                    <a:pt x="2888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11227594" y="6383508"/>
            <a:ext cx="496885" cy="1494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C4D98986-3674-4BF1-AA97-638696B137A3}" type="slidenum">
              <a:rPr lang="es-CL" spc="40" smtClean="0"/>
              <a:t>24</a:t>
            </a:fld>
            <a:r>
              <a:rPr lang="es-CL" spc="40"/>
              <a:t>/25</a:t>
            </a:r>
            <a:endParaRPr spc="40" dirty="0"/>
          </a:p>
        </p:txBody>
      </p:sp>
      <p:sp>
        <p:nvSpPr>
          <p:cNvPr id="27" name="Marcador de pie de página 26">
            <a:extLst>
              <a:ext uri="{FF2B5EF4-FFF2-40B4-BE49-F238E27FC236}">
                <a16:creationId xmlns:a16="http://schemas.microsoft.com/office/drawing/2014/main" id="{A6E0E80E-0C02-FB4E-7509-31F29FF70C3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s-CL" spc="70"/>
              <a:t>May 9, 2023 | EEBB</a:t>
            </a:r>
            <a:endParaRPr lang="es-CL" spc="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CD7BE-8077-CD06-6257-B48A31255240}"/>
              </a:ext>
            </a:extLst>
          </p:cNvPr>
          <p:cNvSpPr/>
          <p:nvPr/>
        </p:nvSpPr>
        <p:spPr>
          <a:xfrm>
            <a:off x="4552950" y="3105150"/>
            <a:ext cx="3086100" cy="64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s-CL" sz="2800">
                <a:latin typeface="Chubb Publico App Roman" panose="02000603080000020004" pitchFamily="2" charset="0"/>
              </a:rPr>
              <a:t>Estamos junto a ti.</a:t>
            </a:r>
          </a:p>
        </p:txBody>
      </p:sp>
    </p:spTree>
    <p:extLst>
      <p:ext uri="{BB962C8B-B14F-4D97-AF65-F5344CB8AC3E}">
        <p14:creationId xmlns:p14="http://schemas.microsoft.com/office/powerpoint/2010/main" val="272931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2 Marcador de número de diapositiva"/>
          <p:cNvSpPr>
            <a:spLocks noGrp="1" noChangeArrowheads="1"/>
          </p:cNvSpPr>
          <p:nvPr/>
        </p:nvSpPr>
        <p:spPr bwMode="auto">
          <a:xfrm>
            <a:off x="9880602" y="6415088"/>
            <a:ext cx="6778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80" tIns="34291" rIns="68580" bIns="34291" anchor="ctr"/>
          <a:lstStyle>
            <a:lvl1pPr>
              <a:lnSpc>
                <a:spcPct val="140000"/>
              </a:lnSpc>
              <a:spcBef>
                <a:spcPts val="750"/>
              </a:spcBef>
              <a:buFont typeface="Arial" charset="0"/>
              <a:defRPr sz="2200">
                <a:solidFill>
                  <a:schemeClr val="tx1"/>
                </a:solidFill>
                <a:latin typeface="Arial" charset="0"/>
                <a:ea typeface="黑体" charset="-122"/>
                <a:sym typeface="Arial" charset="0"/>
              </a:defRPr>
            </a:lvl1pPr>
            <a:lvl2pPr marL="742950" indent="-285750">
              <a:lnSpc>
                <a:spcPct val="140000"/>
              </a:lnSpc>
              <a:spcBef>
                <a:spcPts val="375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黑体" charset="-122"/>
                <a:sym typeface="Arial" charset="0"/>
              </a:defRPr>
            </a:lvl2pPr>
            <a:lvl3pPr marL="1143000" indent="-228600">
              <a:lnSpc>
                <a:spcPct val="140000"/>
              </a:lnSpc>
              <a:spcBef>
                <a:spcPts val="375"/>
              </a:spcBef>
              <a:buFont typeface=".AppleSystemUIFont" charset="-120"/>
              <a:buChar char="−"/>
              <a:defRPr sz="2200">
                <a:solidFill>
                  <a:schemeClr val="tx1"/>
                </a:solidFill>
                <a:latin typeface="Arial" charset="0"/>
                <a:ea typeface="黑体" charset="-122"/>
                <a:sym typeface="Arial" charset="0"/>
              </a:defRPr>
            </a:lvl3pPr>
            <a:lvl4pPr marL="1600200" indent="-228600">
              <a:lnSpc>
                <a:spcPct val="140000"/>
              </a:lnSpc>
              <a:spcBef>
                <a:spcPts val="375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黑体" charset="-122"/>
                <a:sym typeface="Arial" charset="0"/>
              </a:defRPr>
            </a:lvl4pPr>
            <a:lvl5pPr marL="2057400" indent="-228600">
              <a:lnSpc>
                <a:spcPct val="140000"/>
              </a:lnSpc>
              <a:spcBef>
                <a:spcPts val="375"/>
              </a:spcBef>
              <a:buFont typeface=".AppleSystemUIFont" charset="-120"/>
              <a:buChar char="−"/>
              <a:defRPr sz="2200">
                <a:solidFill>
                  <a:schemeClr val="tx1"/>
                </a:solidFill>
                <a:latin typeface="Arial" charset="0"/>
                <a:ea typeface="黑体" charset="-122"/>
                <a:sym typeface="Arial" charset="0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ts val="375"/>
              </a:spcBef>
              <a:spcAft>
                <a:spcPct val="0"/>
              </a:spcAft>
              <a:buFont typeface=".AppleSystemUIFont" charset="-120"/>
              <a:buChar char="−"/>
              <a:defRPr sz="2200">
                <a:solidFill>
                  <a:schemeClr val="tx1"/>
                </a:solidFill>
                <a:latin typeface="Arial" charset="0"/>
                <a:ea typeface="黑体" charset="-122"/>
                <a:sym typeface="Arial" charset="0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ts val="375"/>
              </a:spcBef>
              <a:spcAft>
                <a:spcPct val="0"/>
              </a:spcAft>
              <a:buFont typeface=".AppleSystemUIFont" charset="-120"/>
              <a:buChar char="−"/>
              <a:defRPr sz="2200">
                <a:solidFill>
                  <a:schemeClr val="tx1"/>
                </a:solidFill>
                <a:latin typeface="Arial" charset="0"/>
                <a:ea typeface="黑体" charset="-122"/>
                <a:sym typeface="Arial" charset="0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ts val="375"/>
              </a:spcBef>
              <a:spcAft>
                <a:spcPct val="0"/>
              </a:spcAft>
              <a:buFont typeface=".AppleSystemUIFont" charset="-120"/>
              <a:buChar char="−"/>
              <a:defRPr sz="2200">
                <a:solidFill>
                  <a:schemeClr val="tx1"/>
                </a:solidFill>
                <a:latin typeface="Arial" charset="0"/>
                <a:ea typeface="黑体" charset="-122"/>
                <a:sym typeface="Arial" charset="0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ts val="375"/>
              </a:spcBef>
              <a:spcAft>
                <a:spcPct val="0"/>
              </a:spcAft>
              <a:buFont typeface=".AppleSystemUIFont" charset="-120"/>
              <a:buChar char="−"/>
              <a:defRPr sz="2200">
                <a:solidFill>
                  <a:schemeClr val="tx1"/>
                </a:solidFill>
                <a:latin typeface="Arial" charset="0"/>
                <a:ea typeface="黑体" charset="-122"/>
                <a:sym typeface="Arial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F548EB94-A964-6244-AB2D-81FCD4554195}" type="slidenum">
              <a:rPr lang="en-US" altLang="es-CL" sz="600">
                <a:solidFill>
                  <a:srgbClr val="898989"/>
                </a:solidFill>
                <a:ea typeface="SimSun" charset="-122"/>
              </a:rPr>
              <a:pPr algn="r" eaLnBrk="1" hangingPunct="1">
                <a:lnSpc>
                  <a:spcPct val="100000"/>
                </a:lnSpc>
              </a:pPr>
              <a:t>3</a:t>
            </a:fld>
            <a:endParaRPr lang="en-US" altLang="es-CL" sz="600">
              <a:solidFill>
                <a:srgbClr val="898989"/>
              </a:solidFill>
              <a:ea typeface="SimSun" charset="-122"/>
            </a:endParaRPr>
          </a:p>
        </p:txBody>
      </p:sp>
      <p:pic>
        <p:nvPicPr>
          <p:cNvPr id="33795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787" y="0"/>
            <a:ext cx="4748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12800" y="584200"/>
            <a:ext cx="5529263" cy="800100"/>
          </a:xfrm>
        </p:spPr>
        <p:txBody>
          <a:bodyPr/>
          <a:lstStyle/>
          <a:p>
            <a:pPr algn="ctr"/>
            <a:r>
              <a:rPr lang="es-CL" altLang="zh-CN" sz="2600" dirty="0">
                <a:ea typeface="SimSun" charset="-122"/>
              </a:rPr>
              <a:t>¿Quiénes Pueden Incorporarse al Seguro Colectivo?</a:t>
            </a:r>
          </a:p>
        </p:txBody>
      </p:sp>
      <p:sp>
        <p:nvSpPr>
          <p:cNvPr id="3379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7693" y="2055739"/>
            <a:ext cx="6400800" cy="3217863"/>
          </a:xfrm>
        </p:spPr>
        <p:txBody>
          <a:bodyPr>
            <a:normAutofit/>
          </a:bodyPr>
          <a:lstStyle/>
          <a:p>
            <a:pPr marL="342891" indent="-342891" algn="just">
              <a:spcBef>
                <a:spcPct val="0"/>
              </a:spcBef>
              <a:spcAft>
                <a:spcPct val="60000"/>
              </a:spcAft>
              <a:buFont typeface="Arial" charset="0"/>
              <a:buChar char="•"/>
            </a:pPr>
            <a:r>
              <a:rPr lang="es-CL" altLang="zh-CN" sz="1867" dirty="0">
                <a:solidFill>
                  <a:srgbClr val="000000"/>
                </a:solidFill>
                <a:ea typeface="Arial Hebrew Scholar" charset="-79"/>
                <a:cs typeface="Arial Hebrew Scholar" charset="-79"/>
                <a:sym typeface="Georgia" charset="0"/>
              </a:rPr>
              <a:t>Todos Los trabajadores que tengan algún vínculo </a:t>
            </a:r>
            <a:r>
              <a:rPr lang="es-CL" altLang="zh-CN" sz="1800" dirty="0">
                <a:solidFill>
                  <a:srgbClr val="000000"/>
                </a:solidFill>
                <a:ea typeface="Arial Hebrew Scholar" charset="-79"/>
                <a:cs typeface="Arial Hebrew Scholar" charset="-79"/>
                <a:sym typeface="Georgia" charset="0"/>
              </a:rPr>
              <a:t>contractual con la empresa mediante un contrato de trabajo. También pueden ingresar sus hijos, su cónyuge, pareja o conviviente.</a:t>
            </a:r>
            <a:endParaRPr lang="es-CL" altLang="zh-CN" sz="1867" b="1" dirty="0">
              <a:solidFill>
                <a:srgbClr val="0070C0"/>
              </a:solidFill>
              <a:ea typeface="Arial Hebrew Scholar" charset="-79"/>
              <a:cs typeface="Arial Hebrew Scholar" charset="-79"/>
              <a:sym typeface="Georgia" charset="0"/>
            </a:endParaRPr>
          </a:p>
          <a:p>
            <a:pPr marL="342891" indent="-342891" algn="just">
              <a:spcBef>
                <a:spcPct val="0"/>
              </a:spcBef>
              <a:spcAft>
                <a:spcPct val="60000"/>
              </a:spcAft>
              <a:buFont typeface="Arial" charset="0"/>
              <a:buChar char="•"/>
            </a:pPr>
            <a:r>
              <a:rPr lang="es-CL" altLang="zh-CN" sz="1867" dirty="0">
                <a:solidFill>
                  <a:srgbClr val="000000"/>
                </a:solidFill>
                <a:ea typeface="Arial Hebrew Scholar" charset="-79"/>
                <a:cs typeface="Arial Hebrew Scholar" charset="-79"/>
                <a:sym typeface="Georgia" charset="0"/>
              </a:rPr>
              <a:t>Los hijos ingresan hasta los 23 años y permanecen hasta cumplir 25 años . (no es necesario que sean cargas legales)</a:t>
            </a:r>
          </a:p>
          <a:p>
            <a:pPr marL="342891" indent="-342891" algn="just">
              <a:spcBef>
                <a:spcPct val="0"/>
              </a:spcBef>
              <a:spcAft>
                <a:spcPct val="60000"/>
              </a:spcAft>
              <a:buFont typeface="Arial" charset="0"/>
              <a:buChar char="•"/>
            </a:pPr>
            <a:r>
              <a:rPr lang="es-CL" altLang="zh-CN" sz="1867" dirty="0">
                <a:solidFill>
                  <a:srgbClr val="000000"/>
                </a:solidFill>
                <a:ea typeface="Arial Hebrew Scholar" charset="-79"/>
                <a:cs typeface="Arial Hebrew Scholar" charset="-79"/>
                <a:sym typeface="Georgia" charset="0"/>
              </a:rPr>
              <a:t>La edad tope de cobertura para el titular y su cónyuge es cumpliendo los 66 años (no es necesario que estén casados</a:t>
            </a:r>
            <a:r>
              <a:rPr lang="es-CL" altLang="zh-CN" sz="1600" dirty="0">
                <a:solidFill>
                  <a:srgbClr val="000000"/>
                </a:solidFill>
                <a:ea typeface="Arial Hebrew Scholar" charset="-79"/>
                <a:cs typeface="Arial Hebrew Scholar" charset="-79"/>
                <a:sym typeface="Georgia" charset="0"/>
              </a:rPr>
              <a:t>)</a:t>
            </a:r>
          </a:p>
        </p:txBody>
      </p:sp>
      <p:sp>
        <p:nvSpPr>
          <p:cNvPr id="8" name="object 3"/>
          <p:cNvSpPr>
            <a:spLocks/>
          </p:cNvSpPr>
          <p:nvPr/>
        </p:nvSpPr>
        <p:spPr bwMode="auto">
          <a:xfrm>
            <a:off x="0" y="7912"/>
            <a:ext cx="152400" cy="6858000"/>
          </a:xfrm>
          <a:custGeom>
            <a:avLst/>
            <a:gdLst>
              <a:gd name="T0" fmla="*/ 0 w 152400"/>
              <a:gd name="T1" fmla="*/ 16256000 h 5143500"/>
              <a:gd name="T2" fmla="*/ 152400 w 152400"/>
              <a:gd name="T3" fmla="*/ 16256000 h 5143500"/>
              <a:gd name="T4" fmla="*/ 152400 w 152400"/>
              <a:gd name="T5" fmla="*/ 0 h 5143500"/>
              <a:gd name="T6" fmla="*/ 0 w 152400"/>
              <a:gd name="T7" fmla="*/ 0 h 5143500"/>
              <a:gd name="T8" fmla="*/ 0 w 152400"/>
              <a:gd name="T9" fmla="*/ 16256000 h 51435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2400" h="5143500">
                <a:moveTo>
                  <a:pt x="0" y="5143500"/>
                </a:moveTo>
                <a:lnTo>
                  <a:pt x="152400" y="5143500"/>
                </a:lnTo>
                <a:lnTo>
                  <a:pt x="1524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s-ES_tradn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3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3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/>
      <p:bldP spid="33798" grpId="0" build="p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449BD0-E17D-C22C-EFF8-57C651193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4EF4B-31C3-4C99-B0EA-FA803D1CBDCD}" type="slidenum">
              <a:rPr lang="es-CL" smtClean="0"/>
              <a:t>4</a:t>
            </a:fld>
            <a:r>
              <a:rPr lang="es-CL"/>
              <a:t>/25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DC3829D-964E-6F55-7502-4B4606BD5DBB}"/>
              </a:ext>
            </a:extLst>
          </p:cNvPr>
          <p:cNvSpPr txBox="1">
            <a:spLocks/>
          </p:cNvSpPr>
          <p:nvPr/>
        </p:nvSpPr>
        <p:spPr>
          <a:xfrm>
            <a:off x="1840381" y="628880"/>
            <a:ext cx="8091704" cy="7548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dirty="0">
                <a:latin typeface="Chubb Publico App Roman" panose="02000603080000020004" pitchFamily="2" charset="0"/>
              </a:rPr>
              <a:t>¿Qué cubre mi seguro Complementario?</a:t>
            </a:r>
            <a:endParaRPr lang="es-CL" sz="3600" dirty="0">
              <a:latin typeface="Chubb Publico App Roman" panose="0200060308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194218-EA96-014E-30B3-74D7AB87013F}"/>
              </a:ext>
            </a:extLst>
          </p:cNvPr>
          <p:cNvSpPr/>
          <p:nvPr/>
        </p:nvSpPr>
        <p:spPr>
          <a:xfrm>
            <a:off x="0" y="0"/>
            <a:ext cx="12192000" cy="9089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63E0C6-A99E-1437-C844-5D10B23D20F6}"/>
              </a:ext>
            </a:extLst>
          </p:cNvPr>
          <p:cNvSpPr/>
          <p:nvPr/>
        </p:nvSpPr>
        <p:spPr>
          <a:xfrm>
            <a:off x="1541248" y="2897783"/>
            <a:ext cx="4048533" cy="15001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algn="l"/>
            <a:r>
              <a:rPr lang="es-CL" sz="1600" dirty="0">
                <a:solidFill>
                  <a:schemeClr val="accent5"/>
                </a:solidFill>
              </a:rPr>
              <a:t>ACCIDENTES PERSONALES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chemeClr val="tx1"/>
                </a:solidFill>
                <a:latin typeface="Lato" panose="020F0502020204030203" pitchFamily="34" charset="0"/>
              </a:rPr>
              <a:t>Indemnización a los beneficiarios del colaborador en caso de fallecimiento.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chemeClr val="tx1"/>
                </a:solidFill>
                <a:latin typeface="Lato" panose="020F0502020204030203" pitchFamily="34" charset="0"/>
              </a:rPr>
              <a:t>Indemnización al colaborador en caso de accidentes. 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344C6A-794F-D2F3-584B-A2AF89ADC23A}"/>
              </a:ext>
            </a:extLst>
          </p:cNvPr>
          <p:cNvSpPr/>
          <p:nvPr/>
        </p:nvSpPr>
        <p:spPr>
          <a:xfrm>
            <a:off x="7179061" y="3024453"/>
            <a:ext cx="4048533" cy="894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algn="l"/>
            <a:r>
              <a:rPr lang="es-CL" sz="1600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COMPLEMENTARIO DE SALUD</a:t>
            </a:r>
          </a:p>
          <a:p>
            <a:pPr algn="l"/>
            <a:r>
              <a:rPr lang="es-CL" sz="1600" dirty="0">
                <a:solidFill>
                  <a:schemeClr val="tx1"/>
                </a:solidFill>
                <a:latin typeface="Lato" panose="020F0502020204030203" pitchFamily="34" charset="0"/>
              </a:rPr>
              <a:t>Reembolsa gastos médicos, después de hacer uso del sistema de Salud previsional. </a:t>
            </a:r>
          </a:p>
        </p:txBody>
      </p:sp>
      <p:pic>
        <p:nvPicPr>
          <p:cNvPr id="74" name="Gráfico 640">
            <a:extLst>
              <a:ext uri="{FF2B5EF4-FFF2-40B4-BE49-F238E27FC236}">
                <a16:creationId xmlns:a16="http://schemas.microsoft.com/office/drawing/2014/main" id="{22C7A1C7-9041-5E3B-F8E9-FFA9031BD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293" y="3471493"/>
            <a:ext cx="709955" cy="439496"/>
          </a:xfrm>
          <a:prstGeom prst="rect">
            <a:avLst/>
          </a:prstGeom>
        </p:spPr>
      </p:pic>
      <p:pic>
        <p:nvPicPr>
          <p:cNvPr id="76" name="Gráfico 58">
            <a:extLst>
              <a:ext uri="{FF2B5EF4-FFF2-40B4-BE49-F238E27FC236}">
                <a16:creationId xmlns:a16="http://schemas.microsoft.com/office/drawing/2014/main" id="{AA7236C2-7D13-7BE6-3163-B6F874EA4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3866" y="3063577"/>
            <a:ext cx="922452" cy="854956"/>
          </a:xfrm>
          <a:prstGeom prst="rect">
            <a:avLst/>
          </a:prstGeom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A604761C-06AF-DB0F-F679-B3C03E640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144807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435BF4-45B1-8CEB-7E56-69B45F4A3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9546-D283-4A4A-BD74-C2156CE06171}" type="slidenum">
              <a:rPr lang="es-CL" smtClean="0"/>
              <a:t>5</a:t>
            </a:fld>
            <a:r>
              <a:rPr lang="es-CL"/>
              <a:t>/25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A67A5EE-98FA-BBBE-87CE-1ACBCC8A4EBF}"/>
              </a:ext>
            </a:extLst>
          </p:cNvPr>
          <p:cNvSpPr txBox="1">
            <a:spLocks/>
          </p:cNvSpPr>
          <p:nvPr/>
        </p:nvSpPr>
        <p:spPr>
          <a:xfrm>
            <a:off x="373819" y="401689"/>
            <a:ext cx="8091704" cy="7548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400" dirty="0">
                <a:latin typeface="Chubb Publico App Roman" panose="02000603080000020004" pitchFamily="2" charset="0"/>
              </a:rPr>
              <a:t>Planes y beneficios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B59CB-8788-0B6C-7C0B-9EAFB4E08284}"/>
              </a:ext>
            </a:extLst>
          </p:cNvPr>
          <p:cNvSpPr txBox="1"/>
          <p:nvPr/>
        </p:nvSpPr>
        <p:spPr>
          <a:xfrm>
            <a:off x="451959" y="1103160"/>
            <a:ext cx="2564618" cy="31906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s-CL" sz="1600" dirty="0">
                <a:solidFill>
                  <a:srgbClr val="FF019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COBERTURAS DE SALUD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DED639-81D5-8FA7-63B2-89A64E5AC6BD}"/>
              </a:ext>
            </a:extLst>
          </p:cNvPr>
          <p:cNvSpPr/>
          <p:nvPr/>
        </p:nvSpPr>
        <p:spPr>
          <a:xfrm>
            <a:off x="755" y="0"/>
            <a:ext cx="150891" cy="6858000"/>
          </a:xfrm>
          <a:prstGeom prst="rect">
            <a:avLst/>
          </a:prstGeom>
          <a:solidFill>
            <a:srgbClr val="FF0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/>
          </a:p>
        </p:txBody>
      </p:sp>
      <p:pic>
        <p:nvPicPr>
          <p:cNvPr id="8" name="Gráfico 58">
            <a:extLst>
              <a:ext uri="{FF2B5EF4-FFF2-40B4-BE49-F238E27FC236}">
                <a16:creationId xmlns:a16="http://schemas.microsoft.com/office/drawing/2014/main" id="{2B75E9F2-BC07-44DB-3C56-ADB5E08F2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2014" y="729075"/>
            <a:ext cx="922452" cy="854956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65D7C822-E784-B1FC-C011-39EA29056209}"/>
              </a:ext>
            </a:extLst>
          </p:cNvPr>
          <p:cNvSpPr/>
          <p:nvPr/>
        </p:nvSpPr>
        <p:spPr>
          <a:xfrm>
            <a:off x="4552419" y="1044737"/>
            <a:ext cx="2525719" cy="325555"/>
          </a:xfrm>
          <a:prstGeom prst="rect">
            <a:avLst/>
          </a:prstGeom>
          <a:solidFill>
            <a:srgbClr val="FF0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s-MX" sz="1600" b="1" dirty="0">
                <a:solidFill>
                  <a:schemeClr val="bg1"/>
                </a:solidFill>
              </a:rPr>
              <a:t>V</a:t>
            </a:r>
            <a:r>
              <a:rPr lang="es-CL" sz="1600" b="1" dirty="0">
                <a:solidFill>
                  <a:schemeClr val="bg1"/>
                </a:solidFill>
              </a:rPr>
              <a:t>ida y </a:t>
            </a:r>
            <a:r>
              <a:rPr lang="es-CL" sz="1600" b="1" dirty="0" err="1">
                <a:solidFill>
                  <a:schemeClr val="bg1"/>
                </a:solidFill>
              </a:rPr>
              <a:t>Acc</a:t>
            </a:r>
            <a:r>
              <a:rPr lang="es-CL" sz="1600" b="1" dirty="0">
                <a:solidFill>
                  <a:schemeClr val="bg1"/>
                </a:solidFill>
              </a:rPr>
              <a:t>. Personales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2841DF-A248-98EE-90B1-7FB4DF76EBD1}"/>
              </a:ext>
            </a:extLst>
          </p:cNvPr>
          <p:cNvSpPr txBox="1"/>
          <p:nvPr/>
        </p:nvSpPr>
        <p:spPr>
          <a:xfrm>
            <a:off x="2641545" y="1731504"/>
            <a:ext cx="609442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s-CL" altLang="zh-CN" sz="2000" b="1" dirty="0">
                <a:latin typeface="+mj-lt"/>
                <a:ea typeface="Arial Hebrew Scholar" charset="-79"/>
                <a:cs typeface="Arial Hebrew Scholar" charset="-79"/>
                <a:sym typeface="Tahoma" charset="0"/>
              </a:rPr>
              <a:t>¿Qué cubre y quienes son los asegurados?</a:t>
            </a:r>
          </a:p>
          <a:p>
            <a:pPr marL="3572" lvl="1" indent="0" algn="ctr" eaLnBrk="1" hangingPunct="1">
              <a:buNone/>
            </a:pPr>
            <a:r>
              <a:rPr lang="es-CL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MT"/>
              </a:rPr>
              <a:t>El asegurado eres tú como titular y trabajador de la empresa</a:t>
            </a:r>
            <a:endParaRPr lang="es-CL" sz="200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E3BB1C6-ECE6-7F00-2EDD-DDDEDCCE4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53" y="2745001"/>
            <a:ext cx="5943500" cy="92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14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1pPr>
            <a:lvl2pPr marL="130175" indent="-125413" algn="l" defTabSz="685800" rtl="0" eaLnBrk="0" fontAlgn="base" hangingPunct="0">
              <a:lnSpc>
                <a:spcPct val="14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2pPr>
            <a:lvl3pPr marL="301625" indent="-169863" algn="l" defTabSz="685800" rtl="0" eaLnBrk="0" fontAlgn="base" hangingPunct="0">
              <a:lnSpc>
                <a:spcPct val="140000"/>
              </a:lnSpc>
              <a:spcBef>
                <a:spcPts val="375"/>
              </a:spcBef>
              <a:spcAft>
                <a:spcPct val="0"/>
              </a:spcAft>
              <a:buFont typeface=".AppleSystemUIFont" charset="-120"/>
              <a:buChar char="−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3pPr>
            <a:lvl4pPr marL="428625" indent="-131763" algn="l" defTabSz="685800" rtl="0" eaLnBrk="0" fontAlgn="base" hangingPunct="0">
              <a:lnSpc>
                <a:spcPct val="14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4pPr>
            <a:lvl5pPr marL="560388" indent="-169863" algn="l" defTabSz="685800" rtl="0" eaLnBrk="0" fontAlgn="base" hangingPunct="0">
              <a:lnSpc>
                <a:spcPct val="140000"/>
              </a:lnSpc>
              <a:spcBef>
                <a:spcPts val="375"/>
              </a:spcBef>
              <a:spcAft>
                <a:spcPct val="0"/>
              </a:spcAft>
              <a:buFont typeface=".AppleSystemUIFont" charset="-120"/>
              <a:buChar char="−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5pPr>
            <a:lvl6pPr marL="1017588" indent="-169863" algn="l" defTabSz="685800" rtl="0" fontAlgn="base">
              <a:lnSpc>
                <a:spcPct val="140000"/>
              </a:lnSpc>
              <a:spcBef>
                <a:spcPts val="375"/>
              </a:spcBef>
              <a:spcAft>
                <a:spcPct val="0"/>
              </a:spcAft>
              <a:buFont typeface=".AppleSystemUIFont" charset="-120"/>
              <a:buChar char="−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6pPr>
            <a:lvl7pPr marL="1474788" indent="-169863" algn="l" defTabSz="685800" rtl="0" fontAlgn="base">
              <a:lnSpc>
                <a:spcPct val="140000"/>
              </a:lnSpc>
              <a:spcBef>
                <a:spcPts val="375"/>
              </a:spcBef>
              <a:spcAft>
                <a:spcPct val="0"/>
              </a:spcAft>
              <a:buFont typeface=".AppleSystemUIFont" charset="-120"/>
              <a:buChar char="−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7pPr>
            <a:lvl8pPr marL="1931988" indent="-169863" algn="l" defTabSz="685800" rtl="0" fontAlgn="base">
              <a:lnSpc>
                <a:spcPct val="140000"/>
              </a:lnSpc>
              <a:spcBef>
                <a:spcPts val="375"/>
              </a:spcBef>
              <a:spcAft>
                <a:spcPct val="0"/>
              </a:spcAft>
              <a:buFont typeface=".AppleSystemUIFont" charset="-120"/>
              <a:buChar char="−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8pPr>
            <a:lvl9pPr marL="2389188" indent="-169863" algn="l" defTabSz="685800" rtl="0" fontAlgn="base">
              <a:lnSpc>
                <a:spcPct val="140000"/>
              </a:lnSpc>
              <a:spcBef>
                <a:spcPts val="375"/>
              </a:spcBef>
              <a:spcAft>
                <a:spcPct val="0"/>
              </a:spcAft>
              <a:buFont typeface=".AppleSystemUIFont" charset="-120"/>
              <a:buChar char="−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9pPr>
          </a:lstStyle>
          <a:p>
            <a:pPr algn="ctr" defTabSz="514350">
              <a:lnSpc>
                <a:spcPct val="100000"/>
              </a:lnSpc>
              <a:spcBef>
                <a:spcPts val="563"/>
              </a:spcBef>
              <a:defRPr/>
            </a:pPr>
            <a:r>
              <a:rPr lang="es-CL" sz="1400" b="1" dirty="0">
                <a:solidFill>
                  <a:srgbClr val="000000">
                    <a:lumMod val="95000"/>
                    <a:lumOff val="5000"/>
                  </a:srgbClr>
                </a:solidFill>
                <a:ea typeface="黑体"/>
              </a:rPr>
              <a:t>¿Quiénes son los beneficiarios?</a:t>
            </a:r>
          </a:p>
          <a:p>
            <a:pPr algn="just" defTabSz="514350">
              <a:lnSpc>
                <a:spcPct val="100000"/>
              </a:lnSpc>
              <a:spcBef>
                <a:spcPts val="563"/>
              </a:spcBef>
              <a:defRPr/>
            </a:pPr>
            <a:r>
              <a:rPr lang="es-CL" sz="1400" dirty="0">
                <a:solidFill>
                  <a:srgbClr val="000000">
                    <a:lumMod val="95000"/>
                    <a:lumOff val="5000"/>
                  </a:srgbClr>
                </a:solidFill>
                <a:ea typeface="SimSun" pitchFamily="2" charset="-122"/>
              </a:rPr>
              <a:t>El beneficiario será el o las personas que designes. A falta de designación, los beneficiarios serán los herederos legales</a:t>
            </a:r>
            <a:endParaRPr lang="es-CL" altLang="zh-CN" sz="1400" kern="0" dirty="0">
              <a:solidFill>
                <a:srgbClr val="000000">
                  <a:lumMod val="95000"/>
                  <a:lumOff val="5000"/>
                </a:srgbClr>
              </a:solidFill>
              <a:ea typeface="Arial Hebrew Scholar" charset="-79"/>
              <a:cs typeface="Arial Hebrew Scholar" charset="-79"/>
              <a:sym typeface="Georgia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73ED343-03E6-A79A-FA22-8500B8B607A8}"/>
              </a:ext>
            </a:extLst>
          </p:cNvPr>
          <p:cNvSpPr/>
          <p:nvPr/>
        </p:nvSpPr>
        <p:spPr bwMode="auto">
          <a:xfrm>
            <a:off x="7968792" y="2956590"/>
            <a:ext cx="2757230" cy="5033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CL" sz="1050" b="1" dirty="0">
                <a:solidFill>
                  <a:srgbClr val="FFFFFF"/>
                </a:solidFill>
                <a:ea typeface="SimSun" pitchFamily="2" charset="-122"/>
              </a:rPr>
              <a:t>Mantén tus beneficiarios actualizados.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CL" sz="1050" b="1" dirty="0">
                <a:solidFill>
                  <a:srgbClr val="FFFFFF"/>
                </a:solidFill>
                <a:ea typeface="SimSun" pitchFamily="2" charset="-122"/>
              </a:rPr>
              <a:t>Recomendación… mayores de 18 años.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ACE22F7-3761-E8DD-0EA5-4BF598773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954" y="4017143"/>
            <a:ext cx="9773331" cy="839328"/>
          </a:xfrm>
          <a:prstGeom prst="rect">
            <a:avLst/>
          </a:prstGeom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DD548D6-C2DD-F2B0-847A-95A921DCE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147782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D504207-6538-A9D5-04BD-FDD99B91C99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7" r="44959"/>
          <a:stretch/>
        </p:blipFill>
        <p:spPr>
          <a:xfrm>
            <a:off x="9148713" y="73109"/>
            <a:ext cx="3043287" cy="67848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95C68E-F564-1E19-D862-4C862F0DD334}"/>
              </a:ext>
            </a:extLst>
          </p:cNvPr>
          <p:cNvSpPr/>
          <p:nvPr/>
        </p:nvSpPr>
        <p:spPr>
          <a:xfrm>
            <a:off x="0" y="0"/>
            <a:ext cx="12192000" cy="90897"/>
          </a:xfrm>
          <a:prstGeom prst="rect">
            <a:avLst/>
          </a:prstGeom>
          <a:solidFill>
            <a:srgbClr val="7ACB00"/>
          </a:solidFill>
          <a:ln>
            <a:solidFill>
              <a:srgbClr val="7ACB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0AB6262-79BC-5180-F1D5-15BCF0A96DAD}"/>
              </a:ext>
            </a:extLst>
          </p:cNvPr>
          <p:cNvSpPr txBox="1">
            <a:spLocks/>
          </p:cNvSpPr>
          <p:nvPr/>
        </p:nvSpPr>
        <p:spPr>
          <a:xfrm>
            <a:off x="396713" y="461117"/>
            <a:ext cx="8091704" cy="7548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400" dirty="0">
                <a:latin typeface="Chubb Publico App Roman" panose="02000603080000020004" pitchFamily="2" charset="0"/>
              </a:rPr>
              <a:t>Planes y beneficios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BC825-53C2-40E6-CD81-01104DC498C4}"/>
              </a:ext>
            </a:extLst>
          </p:cNvPr>
          <p:cNvSpPr txBox="1"/>
          <p:nvPr/>
        </p:nvSpPr>
        <p:spPr>
          <a:xfrm>
            <a:off x="513345" y="1140761"/>
            <a:ext cx="2588074" cy="40168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s-MX" sz="1600" dirty="0">
                <a:solidFill>
                  <a:srgbClr val="7ACB00"/>
                </a:solidFill>
              </a:rPr>
              <a:t>C</a:t>
            </a:r>
            <a:r>
              <a:rPr lang="es-CL" sz="1600" dirty="0">
                <a:solidFill>
                  <a:srgbClr val="7ACB00"/>
                </a:solidFill>
              </a:rPr>
              <a:t>OBERTURAS DE SALUD</a:t>
            </a:r>
          </a:p>
        </p:txBody>
      </p:sp>
      <p:pic>
        <p:nvPicPr>
          <p:cNvPr id="3" name="Gráfico 58">
            <a:extLst>
              <a:ext uri="{FF2B5EF4-FFF2-40B4-BE49-F238E27FC236}">
                <a16:creationId xmlns:a16="http://schemas.microsoft.com/office/drawing/2014/main" id="{44385F3B-F7C9-C146-1864-BC6546828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0111" y="788504"/>
            <a:ext cx="922452" cy="854956"/>
          </a:xfrm>
          <a:prstGeom prst="rect">
            <a:avLst/>
          </a:prstGeom>
        </p:spPr>
      </p:pic>
      <p:sp>
        <p:nvSpPr>
          <p:cNvPr id="4" name="Rectangle 16">
            <a:extLst>
              <a:ext uri="{FF2B5EF4-FFF2-40B4-BE49-F238E27FC236}">
                <a16:creationId xmlns:a16="http://schemas.microsoft.com/office/drawing/2014/main" id="{93FD5E2F-8A15-30CB-7B99-D2917DE24FA6}"/>
              </a:ext>
            </a:extLst>
          </p:cNvPr>
          <p:cNvSpPr/>
          <p:nvPr/>
        </p:nvSpPr>
        <p:spPr>
          <a:xfrm>
            <a:off x="4052563" y="1140761"/>
            <a:ext cx="2507967" cy="325555"/>
          </a:xfrm>
          <a:prstGeom prst="rect">
            <a:avLst/>
          </a:prstGeom>
          <a:solidFill>
            <a:srgbClr val="7A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s-CL" sz="1400" b="1" dirty="0"/>
              <a:t>Complementario de Salud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C5374E1-D5D6-01B7-8125-4ADC3D4CC91E}"/>
              </a:ext>
            </a:extLst>
          </p:cNvPr>
          <p:cNvSpPr txBox="1">
            <a:spLocks noChangeArrowheads="1"/>
          </p:cNvSpPr>
          <p:nvPr/>
        </p:nvSpPr>
        <p:spPr>
          <a:xfrm>
            <a:off x="1497294" y="1856769"/>
            <a:ext cx="6753225" cy="2769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L" altLang="zh-CN" sz="2000" b="1" dirty="0">
                <a:ea typeface="SimSun" charset="-122"/>
              </a:rPr>
              <a:t>¿En Qué Consiste el Seguro Colectivo?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0845E3A-8477-97CF-4EE0-99BC47298C44}"/>
              </a:ext>
            </a:extLst>
          </p:cNvPr>
          <p:cNvSpPr txBox="1"/>
          <p:nvPr/>
        </p:nvSpPr>
        <p:spPr>
          <a:xfrm>
            <a:off x="141402" y="2356319"/>
            <a:ext cx="8865909" cy="3360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s-CL" altLang="zh-CN" sz="1600" b="0" kern="0" dirty="0">
                <a:solidFill>
                  <a:srgbClr val="000000"/>
                </a:solidFill>
                <a:ea typeface="SimSun" charset="-122"/>
                <a:sym typeface="Georgia" charset="0"/>
              </a:rPr>
              <a:t>El seguro complementario de salud, está dirigido a otorgar cobertura a prestaciones </a:t>
            </a:r>
            <a:r>
              <a:rPr lang="es-CL" altLang="zh-CN" sz="1600" kern="0" dirty="0">
                <a:solidFill>
                  <a:srgbClr val="000000"/>
                </a:solidFill>
                <a:ea typeface="SimSun" charset="-122"/>
                <a:sym typeface="Georgia" charset="0"/>
              </a:rPr>
              <a:t>curativas</a:t>
            </a:r>
            <a:r>
              <a:rPr lang="es-CL" altLang="zh-CN" sz="1600" b="0" kern="0" dirty="0">
                <a:solidFill>
                  <a:srgbClr val="000000"/>
                </a:solidFill>
                <a:ea typeface="SimSun" charset="-122"/>
                <a:sym typeface="Georgia" charset="0"/>
              </a:rPr>
              <a:t>, razón por la cual, las prestaciones preventivas se encuentran excluidas de cobertura, a excepción de aquellos mencionados explícitamente en plan contratado.</a:t>
            </a:r>
          </a:p>
          <a:p>
            <a:pPr marL="342900" indent="-342900" algn="just">
              <a:spcBef>
                <a:spcPct val="0"/>
              </a:spcBef>
              <a:buFont typeface="Arial" charset="0"/>
              <a:buChar char="•"/>
            </a:pPr>
            <a:endParaRPr lang="es-CL" altLang="zh-CN" sz="1400" b="0" kern="0" dirty="0">
              <a:solidFill>
                <a:srgbClr val="000000"/>
              </a:solidFill>
              <a:ea typeface="SimSun" charset="-122"/>
              <a:sym typeface="Georgia" charset="0"/>
            </a:endParaRPr>
          </a:p>
          <a:p>
            <a:pPr marL="342900" indent="-3429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s-CL" altLang="zh-CN" sz="1600" b="0" kern="0" dirty="0">
                <a:solidFill>
                  <a:srgbClr val="000000"/>
                </a:solidFill>
                <a:ea typeface="SimSun" charset="-122"/>
                <a:sym typeface="Georgia" charset="0"/>
              </a:rPr>
              <a:t>El beneficio de Salud reembolsa al asegurado un porcentaje del valor no cubierto por su Isapre o Fonasa y hasta completar el tope que presente cada prestación según plan contratado.</a:t>
            </a:r>
          </a:p>
          <a:p>
            <a:pPr marL="342900" indent="-342900" algn="just">
              <a:spcBef>
                <a:spcPct val="0"/>
              </a:spcBef>
              <a:buFont typeface="Arial" charset="0"/>
              <a:buChar char="•"/>
            </a:pPr>
            <a:endParaRPr lang="es-CL" altLang="zh-CN" sz="1600" b="0" kern="0" dirty="0">
              <a:solidFill>
                <a:srgbClr val="000000"/>
              </a:solidFill>
              <a:ea typeface="SimSun" charset="-122"/>
              <a:sym typeface="Georgia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0"/>
              </a:spcBef>
              <a:spcAft>
                <a:spcPct val="60000"/>
              </a:spcAft>
              <a:buFont typeface="Wingdings" panose="05000000000000000000" pitchFamily="2" charset="2"/>
              <a:buChar char="Ø"/>
            </a:pPr>
            <a:r>
              <a:rPr lang="es-CL" altLang="zh-CN" sz="1600" b="0" kern="0" dirty="0">
                <a:solidFill>
                  <a:srgbClr val="000000"/>
                </a:solidFill>
                <a:ea typeface="SimSun" charset="-122"/>
                <a:sym typeface="Georgia" charset="0"/>
              </a:rPr>
              <a:t>Este seguro </a:t>
            </a:r>
            <a:r>
              <a:rPr lang="es-CL" altLang="zh-CN" sz="1600" b="0" kern="0" dirty="0">
                <a:solidFill>
                  <a:srgbClr val="0070C0"/>
                </a:solidFill>
                <a:ea typeface="SimSun" charset="-122"/>
                <a:sym typeface="Georgia" charset="0"/>
              </a:rPr>
              <a:t>sí cubre preexistencias, a excepción de las siguientes patologías y sus consecuencias: </a:t>
            </a:r>
            <a:r>
              <a:rPr lang="es-CL" altLang="zh-CN" sz="1600" kern="0" dirty="0">
                <a:solidFill>
                  <a:srgbClr val="0070C0"/>
                </a:solidFill>
                <a:ea typeface="SimSun" charset="-122"/>
                <a:sym typeface="Georgia" charset="0"/>
              </a:rPr>
              <a:t>Cáncer, Cardiopatías, Enfermedad Vascular, Insuficiencia Renal Crónica</a:t>
            </a:r>
            <a:r>
              <a:rPr lang="es-CL" altLang="zh-CN" sz="1600" b="0" kern="0" dirty="0">
                <a:solidFill>
                  <a:srgbClr val="0070C0"/>
                </a:solidFill>
                <a:ea typeface="SimSun" charset="-122"/>
                <a:sym typeface="Georgia" charset="0"/>
              </a:rPr>
              <a:t>, </a:t>
            </a:r>
            <a:r>
              <a:rPr lang="es-CL" altLang="zh-CN" sz="1600" kern="0" dirty="0">
                <a:solidFill>
                  <a:srgbClr val="0070C0"/>
                </a:solidFill>
                <a:ea typeface="SimSun" charset="-122"/>
                <a:sym typeface="Georgia" charset="0"/>
              </a:rPr>
              <a:t>Parálisis, Trasplante de Órganos, Esclerosis Múltiples y Diabetes Mellitus</a:t>
            </a:r>
            <a:r>
              <a:rPr lang="es-CL" altLang="zh-CN" sz="1600" b="0" kern="0" dirty="0">
                <a:solidFill>
                  <a:srgbClr val="0070C0"/>
                </a:solidFill>
                <a:ea typeface="SimSun" charset="-122"/>
                <a:sym typeface="Georgia" charset="0"/>
              </a:rPr>
              <a:t>.</a:t>
            </a:r>
            <a:r>
              <a:rPr lang="es-CL" altLang="zh-CN" sz="1600" b="0" kern="0" dirty="0">
                <a:solidFill>
                  <a:srgbClr val="FF0000"/>
                </a:solidFill>
                <a:ea typeface="SimSun" charset="-122"/>
                <a:sym typeface="Georgia" charset="0"/>
              </a:rPr>
              <a:t> </a:t>
            </a:r>
            <a:r>
              <a:rPr lang="es-CL" altLang="zh-CN" sz="1600" b="0" kern="0" dirty="0">
                <a:solidFill>
                  <a:srgbClr val="000000"/>
                </a:solidFill>
                <a:ea typeface="SimSun" charset="-122"/>
                <a:sym typeface="Georgia" charset="0"/>
              </a:rPr>
              <a:t>Sin perjuicio de lo establecido en dicha cláusula, se cubrirán los gastos médicos como consecuencia de las enfermedades o dolencias recién enunciadas, cuando estas hayan sido diagnosticadas durante la vigencia individual del asegurado en la póliza.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CCC29E25-06A8-1005-7920-C58949557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295274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435BF4-45B1-8CEB-7E56-69B45F4A3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EDE5-897F-400B-AD2D-2151C6B16521}" type="slidenum">
              <a:rPr lang="es-CL" smtClean="0"/>
              <a:t>7</a:t>
            </a:fld>
            <a:r>
              <a:rPr lang="es-CL"/>
              <a:t>/25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A67A5EE-98FA-BBBE-87CE-1ACBCC8A4EBF}"/>
              </a:ext>
            </a:extLst>
          </p:cNvPr>
          <p:cNvSpPr txBox="1">
            <a:spLocks/>
          </p:cNvSpPr>
          <p:nvPr/>
        </p:nvSpPr>
        <p:spPr>
          <a:xfrm>
            <a:off x="3209124" y="23669"/>
            <a:ext cx="6036408" cy="7548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L" sz="3400" dirty="0">
                <a:latin typeface="Chubb Publico App Roman" panose="02000603080000020004" pitchFamily="2" charset="0"/>
              </a:rPr>
              <a:t>Cuadro de Coberturas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DED639-81D5-8FA7-63B2-89A64E5AC6BD}"/>
              </a:ext>
            </a:extLst>
          </p:cNvPr>
          <p:cNvSpPr/>
          <p:nvPr/>
        </p:nvSpPr>
        <p:spPr>
          <a:xfrm>
            <a:off x="755" y="0"/>
            <a:ext cx="150891" cy="6858000"/>
          </a:xfrm>
          <a:prstGeom prst="rect">
            <a:avLst/>
          </a:prstGeom>
          <a:solidFill>
            <a:srgbClr val="FF0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4108C8D2-6D10-E5E6-6D8F-9F77BEEFD2C8}"/>
              </a:ext>
            </a:extLst>
          </p:cNvPr>
          <p:cNvSpPr/>
          <p:nvPr/>
        </p:nvSpPr>
        <p:spPr>
          <a:xfrm>
            <a:off x="240369" y="318893"/>
            <a:ext cx="2034359" cy="3131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s-CL" sz="1200" b="1" dirty="0"/>
              <a:t>Complementario de Salud</a:t>
            </a:r>
          </a:p>
        </p:txBody>
      </p:sp>
      <p:pic>
        <p:nvPicPr>
          <p:cNvPr id="8" name="Gráfico 58">
            <a:extLst>
              <a:ext uri="{FF2B5EF4-FFF2-40B4-BE49-F238E27FC236}">
                <a16:creationId xmlns:a16="http://schemas.microsoft.com/office/drawing/2014/main" id="{2B75E9F2-BC07-44DB-3C56-ADB5E08F2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2303" y="-137691"/>
            <a:ext cx="922452" cy="8549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39AB2A7-51F6-B9BC-9D80-A6F3DE12D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755" y="562352"/>
            <a:ext cx="5655418" cy="6225975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63872DE-5247-4AC7-8061-E4D6049D2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1926059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3B6A296-5A87-85D2-E290-41F90E80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7337-3E53-4B64-8E93-F0305063DDD1}" type="slidenum">
              <a:rPr lang="es-CL" smtClean="0"/>
              <a:t>8</a:t>
            </a:fld>
            <a:r>
              <a:rPr lang="es-CL"/>
              <a:t>/25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09B11C2-D65F-37E4-D531-1DC7BE06B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54" y="260713"/>
            <a:ext cx="8553450" cy="5448300"/>
          </a:xfrm>
          <a:prstGeom prst="rect">
            <a:avLst/>
          </a:prstGeom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B0E0EBB8-5800-5E1F-0FC4-9C993B409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3471632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lipse 41">
            <a:extLst>
              <a:ext uri="{FF2B5EF4-FFF2-40B4-BE49-F238E27FC236}">
                <a16:creationId xmlns:a16="http://schemas.microsoft.com/office/drawing/2014/main" id="{10119E91-A38A-3A88-4D9E-5EF90447FD0C}"/>
              </a:ext>
            </a:extLst>
          </p:cNvPr>
          <p:cNvSpPr/>
          <p:nvPr/>
        </p:nvSpPr>
        <p:spPr>
          <a:xfrm>
            <a:off x="2054538" y="682205"/>
            <a:ext cx="650734" cy="650734"/>
          </a:xfrm>
          <a:prstGeom prst="ellipse">
            <a:avLst/>
          </a:prstGeom>
          <a:solidFill>
            <a:srgbClr val="150F9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57900B7-2DB1-89C9-EE47-53F4C14B72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0" t="-28" r="38754" b="28"/>
          <a:stretch/>
        </p:blipFill>
        <p:spPr>
          <a:xfrm>
            <a:off x="9022080" y="-85167"/>
            <a:ext cx="3169920" cy="69411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ECB0D-5E51-9FAE-1442-793AFEF4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BCEC-C513-4602-AB6F-7B1118ADE49B}" type="slidenum">
              <a:rPr lang="es-CL" smtClean="0"/>
              <a:t>9</a:t>
            </a:fld>
            <a:r>
              <a:rPr lang="es-CL"/>
              <a:t>/25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FC078B95-5BC6-EE89-2EA0-FC6D145F6647}"/>
              </a:ext>
            </a:extLst>
          </p:cNvPr>
          <p:cNvSpPr txBox="1">
            <a:spLocks/>
          </p:cNvSpPr>
          <p:nvPr/>
        </p:nvSpPr>
        <p:spPr>
          <a:xfrm>
            <a:off x="2940324" y="698552"/>
            <a:ext cx="2912882" cy="7548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L" sz="3600" dirty="0">
                <a:solidFill>
                  <a:srgbClr val="0070C0"/>
                </a:solidFill>
                <a:latin typeface="Chubb Publico App Roman" panose="02000603080000020004" pitchFamily="2" charset="0"/>
              </a:rPr>
              <a:t>DEDUCIBLE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78A0BDA8-B467-2DF2-D37A-4DA697440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395" y="790648"/>
            <a:ext cx="273019" cy="318522"/>
          </a:xfrm>
          <a:prstGeom prst="rect">
            <a:avLst/>
          </a:prstGeom>
        </p:spPr>
      </p:pic>
      <p:sp>
        <p:nvSpPr>
          <p:cNvPr id="38" name="Rectangle 47">
            <a:extLst>
              <a:ext uri="{FF2B5EF4-FFF2-40B4-BE49-F238E27FC236}">
                <a16:creationId xmlns:a16="http://schemas.microsoft.com/office/drawing/2014/main" id="{255FCD73-2559-CBBE-3DE1-57B00069EA8D}"/>
              </a:ext>
            </a:extLst>
          </p:cNvPr>
          <p:cNvSpPr/>
          <p:nvPr/>
        </p:nvSpPr>
        <p:spPr>
          <a:xfrm>
            <a:off x="0" y="6632637"/>
            <a:ext cx="12192000" cy="23423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CL" sz="140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1F6A0144-4D37-2CB7-B992-1987BA0BAE7A}"/>
              </a:ext>
            </a:extLst>
          </p:cNvPr>
          <p:cNvSpPr txBox="1"/>
          <p:nvPr/>
        </p:nvSpPr>
        <p:spPr>
          <a:xfrm>
            <a:off x="132522" y="449248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s-CL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96C8E69-8171-8BAC-8703-1D039E028F24}"/>
              </a:ext>
            </a:extLst>
          </p:cNvPr>
          <p:cNvSpPr txBox="1"/>
          <p:nvPr/>
        </p:nvSpPr>
        <p:spPr>
          <a:xfrm>
            <a:off x="819460" y="1883470"/>
            <a:ext cx="75515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just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CL" dirty="0">
                <a:solidFill>
                  <a:srgbClr val="000000"/>
                </a:solidFill>
                <a:latin typeface="Arial" charset="0"/>
                <a:ea typeface="SimSun" charset="-122"/>
              </a:rPr>
              <a:t>El deducible es un monto único que debe asumir el asegurado en sus primeras prestaciones.</a:t>
            </a:r>
          </a:p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CL" dirty="0">
              <a:solidFill>
                <a:srgbClr val="000000"/>
              </a:solidFill>
              <a:latin typeface="Arial" charset="0"/>
              <a:ea typeface="SimSun" charset="-122"/>
            </a:endParaRPr>
          </a:p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MX" dirty="0">
              <a:solidFill>
                <a:srgbClr val="000000"/>
              </a:solidFill>
              <a:latin typeface="Arial" charset="0"/>
              <a:ea typeface="SimSun" charset="-122"/>
            </a:endParaRPr>
          </a:p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MX" dirty="0">
              <a:solidFill>
                <a:srgbClr val="000000"/>
              </a:solidFill>
              <a:latin typeface="Arial" charset="0"/>
              <a:ea typeface="SimSun" charset="-122"/>
            </a:endParaRPr>
          </a:p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MX" dirty="0">
              <a:solidFill>
                <a:srgbClr val="000000"/>
              </a:solidFill>
              <a:latin typeface="Arial" charset="0"/>
              <a:ea typeface="SimSun" charset="-122"/>
            </a:endParaRPr>
          </a:p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MX" dirty="0">
              <a:solidFill>
                <a:srgbClr val="000000"/>
              </a:solidFill>
              <a:latin typeface="Arial" charset="0"/>
              <a:ea typeface="SimSun" charset="-122"/>
            </a:endParaRPr>
          </a:p>
          <a:p>
            <a:pPr marL="214313" indent="-214313" algn="just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0000"/>
                </a:solidFill>
                <a:latin typeface="Arial" charset="0"/>
                <a:ea typeface="SimSun" charset="-122"/>
              </a:rPr>
              <a:t>El deducible es anual y no por prestación, además se renueva una vez al año, junto con la renovación general de la póliza colectiva.</a:t>
            </a:r>
          </a:p>
        </p:txBody>
      </p:sp>
      <p:pic>
        <p:nvPicPr>
          <p:cNvPr id="7" name="Picture 2" descr="Qué es el deducible de un seguro y cómo funciona? Definición y ejemplo">
            <a:extLst>
              <a:ext uri="{FF2B5EF4-FFF2-40B4-BE49-F238E27FC236}">
                <a16:creationId xmlns:a16="http://schemas.microsoft.com/office/drawing/2014/main" id="{D88E39FE-7B7F-D9E8-5818-BA578CC3A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1" b="24801"/>
          <a:stretch/>
        </p:blipFill>
        <p:spPr bwMode="auto">
          <a:xfrm>
            <a:off x="2367915" y="4742325"/>
            <a:ext cx="4286250" cy="97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DA4AEC6-23E7-0FDA-4ACB-62CFF7AB9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518" y="2620483"/>
            <a:ext cx="6829425" cy="876300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2FBB04D-3998-5F34-5CFD-7911779E9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May 9, 2023 | EEBB</a:t>
            </a:r>
          </a:p>
        </p:txBody>
      </p:sp>
    </p:spTree>
    <p:extLst>
      <p:ext uri="{BB962C8B-B14F-4D97-AF65-F5344CB8AC3E}">
        <p14:creationId xmlns:p14="http://schemas.microsoft.com/office/powerpoint/2010/main" val="408467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Chubb_16/9_1002"/>
  <p:tag name="TEMPLATEID" val="Chubb169"/>
  <p:tag name="LANGUAGEID" val="13322"/>
  <p:tag name="COLORTHEMEID" val="1"/>
  <p:tag name="BRANDID" val="1"/>
  <p:tag name="CLIENT" val="Chubb"/>
  <p:tag name="VERSION" val="1002"/>
  <p:tag name="REFERENCEDATE" val="45055"/>
  <p:tag name="DATE" val="May 9, 2023"/>
  <p:tag name="PAGEOFPAGES" val="true"/>
  <p:tag name="FOOTER2" val="EEB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  <p:tag name="DUPLICATEONIMAGE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  <p:tag name="DUPLICATEONIMAGE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  <p:tag name="DUPLICATEONIMAGE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  <p:tag name="DUPLICATEONIMAGE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  <p:tag name="DUPLICATEONIMAGE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  <p:tag name="DUPLICATEONIMAGE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ourc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ourc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ourc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ourc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our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ourc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ourc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ourc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ourc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ourc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  <p:tag name="DUPLICATEONIMAGE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NAME" val="C:\Program Files (x86)\Brandic\PowerPoint\Galleries\Images\16_9\IMAGE_0115.jpg"/>
  <p:tag name="ID" val="3036"/>
  <p:tag name="KEYWORDS" val="gettyimages_155030882_medium.jpg|photography - tier 1|symbolic / cities|building|glass|architecture|roof|europe|switzerland|zurich|zurich|office|bearings|empty|glasses|blue|bottles"/>
  <p:tag name="FONTCOLOR" val="b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NAME" val="C:\Program Files (x86)\Brandic\PowerPoint\Galleries\Images\16_9\IMAGE_0274.jpg"/>
  <p:tag name="ID" val="256726"/>
  <p:tag name="KEYWORDS" val="istock-855980002.jpg|photography - tier 1|health|health|cancer|doctor|stethoscope"/>
  <p:tag name="FONTCOLOR" val="b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NAME" val="C:\Program Files (x86)\Brandic\PowerPoint\Galleries\Images\16_9\IMAGE_0260.jpg"/>
  <p:tag name="ID" val="89913"/>
  <p:tag name="KEYWORDS" val="istock-593303388.jpg|photography - tier 1|accident &amp; health|stethoscope|pen|calendar|health|accident|appointment"/>
  <p:tag name="FONTCOLOR" val="b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NAME" val="C:\Program Files (x86)\Brandic\PowerPoint\Galleries\Images\16_9\IMAGE_0295.jpg"/>
  <p:tag name="ID" val="259"/>
  <p:tag name="KEYWORDS" val="108880219.jpg|photography - tier 2|woman with a broken leg|hospital|broken|leg|physical|injury|cast|woman|personal|accident|health|foot"/>
  <p:tag name="FONTCOLOR" val="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NAME" val="C:\Program Files (x86)\Brandic\PowerPoint\Galleries\Images\16_9\IMAGE_0295.jpg"/>
  <p:tag name="ID" val="259"/>
  <p:tag name="KEYWORDS" val="108880219.jpg|photography - tier 2|woman with a broken leg|hospital|broken|leg|physical|injury|cast|woman|personal|accident|health|foot"/>
  <p:tag name="FONTCOLOR" val="b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NAME" val="C:\Program Files (x86)\Brandic\PowerPoint\Galleries\Images\16_9\IMAGE_0295.jpg"/>
  <p:tag name="ID" val="259"/>
  <p:tag name="KEYWORDS" val="108880219.jpg|photography - tier 2|woman with a broken leg|hospital|broken|leg|physical|injury|cast|woman|personal|accident|health|foot"/>
  <p:tag name="FONTCOLOR" val="b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NAME" val="C:\Program Files (x86)\Brandic\PowerPoint\Galleries\Images\16_9\IMAGE_0801.jpg"/>
  <p:tag name="ID" val="256716"/>
  <p:tag name="KEYWORDS" val="istock_000011044473_xxxlarge.jpg|photography - tier 2|person with credit card using a computer for internet shopping|e-commerce|credit|card|home|shopping|paying|the|internet|shopping|retail|computer|banking|currency|business|finance|laptop|human|hand|computer|keyboard|home|finances|typing|holding|buying|consumerism|credit|card|purchase|ordering|electronic|banking|using|laptop|technology|backlit|high|key|desk|differential|focus|focus|foreground|macro|close-up|color|photography|horizontal"/>
  <p:tag name="FONTCOLOR" val="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ourc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ource"/>
</p:tagLst>
</file>

<file path=ppt/theme/theme1.xml><?xml version="1.0" encoding="utf-8"?>
<a:theme xmlns:a="http://schemas.openxmlformats.org/drawingml/2006/main" name="Chubb">
  <a:themeElements>
    <a:clrScheme name="Chubb">
      <a:dk1>
        <a:srgbClr val="000000"/>
      </a:dk1>
      <a:lt1>
        <a:srgbClr val="FFFFFF"/>
      </a:lt1>
      <a:dk2>
        <a:srgbClr val="6E27C5"/>
      </a:dk2>
      <a:lt2>
        <a:srgbClr val="01C1D6"/>
      </a:lt2>
      <a:accent1>
        <a:srgbClr val="01C1D6"/>
      </a:accent1>
      <a:accent2>
        <a:srgbClr val="FFB617"/>
      </a:accent2>
      <a:accent3>
        <a:srgbClr val="6E27C5"/>
      </a:accent3>
      <a:accent4>
        <a:srgbClr val="F1352B"/>
      </a:accent4>
      <a:accent5>
        <a:srgbClr val="150F96"/>
      </a:accent5>
      <a:accent6>
        <a:srgbClr val="FF6600"/>
      </a:accent6>
      <a:hlink>
        <a:srgbClr val="000000"/>
      </a:hlink>
      <a:folHlink>
        <a:srgbClr val="01C1D6"/>
      </a:folHlink>
    </a:clrScheme>
    <a:fontScheme name="Chubb">
      <a:majorFont>
        <a:latin typeface="Chubb Publico Office"/>
        <a:ea typeface=""/>
        <a:cs typeface=""/>
      </a:majorFont>
      <a:minorFont>
        <a:latin typeface="La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t" anchorCtr="0"/>
      <a:lstStyle>
        <a:defPPr algn="l">
          <a:defRPr sz="1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ubb_169.potx" id="{3A697B33-0B47-4053-AD0C-0FEE3B655C2A}" vid="{C5B631BE-1F4D-42A7-AB36-B9202CEC92E5}"/>
    </a:ext>
  </a:extLst>
</a:theme>
</file>

<file path=ppt/theme/theme2.xml><?xml version="1.0" encoding="utf-8"?>
<a:theme xmlns:a="http://schemas.openxmlformats.org/drawingml/2006/main" name="Office Theme">
  <a:themeElements>
    <a:clrScheme name="Chubb">
      <a:dk1>
        <a:sysClr val="windowText" lastClr="000000"/>
      </a:dk1>
      <a:lt1>
        <a:sysClr val="window" lastClr="FFFFFF"/>
      </a:lt1>
      <a:dk2>
        <a:srgbClr val="6E27C5"/>
      </a:dk2>
      <a:lt2>
        <a:srgbClr val="01C1D6"/>
      </a:lt2>
      <a:accent1>
        <a:srgbClr val="01C1D6"/>
      </a:accent1>
      <a:accent2>
        <a:srgbClr val="FFB617"/>
      </a:accent2>
      <a:accent3>
        <a:srgbClr val="6E27C5"/>
      </a:accent3>
      <a:accent4>
        <a:srgbClr val="F1352B"/>
      </a:accent4>
      <a:accent5>
        <a:srgbClr val="150F96"/>
      </a:accent5>
      <a:accent6>
        <a:srgbClr val="FF6600"/>
      </a:accent6>
      <a:hlink>
        <a:srgbClr val="000000"/>
      </a:hlink>
      <a:folHlink>
        <a:srgbClr val="01C1D6"/>
      </a:folHlink>
    </a:clrScheme>
    <a:fontScheme name="Chubb">
      <a:majorFont>
        <a:latin typeface="Chubb Publico Office"/>
        <a:ea typeface=""/>
        <a:cs typeface=""/>
      </a:majorFont>
      <a:minorFont>
        <a:latin typeface="Chubb Public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hubb">
      <a:dk1>
        <a:sysClr val="windowText" lastClr="000000"/>
      </a:dk1>
      <a:lt1>
        <a:sysClr val="window" lastClr="FFFFFF"/>
      </a:lt1>
      <a:dk2>
        <a:srgbClr val="6E27C5"/>
      </a:dk2>
      <a:lt2>
        <a:srgbClr val="01C1D6"/>
      </a:lt2>
      <a:accent1>
        <a:srgbClr val="01C1D6"/>
      </a:accent1>
      <a:accent2>
        <a:srgbClr val="FFB617"/>
      </a:accent2>
      <a:accent3>
        <a:srgbClr val="6E27C5"/>
      </a:accent3>
      <a:accent4>
        <a:srgbClr val="F1352B"/>
      </a:accent4>
      <a:accent5>
        <a:srgbClr val="150F96"/>
      </a:accent5>
      <a:accent6>
        <a:srgbClr val="FF6600"/>
      </a:accent6>
      <a:hlink>
        <a:srgbClr val="000000"/>
      </a:hlink>
      <a:folHlink>
        <a:srgbClr val="01C1D6"/>
      </a:folHlink>
    </a:clrScheme>
    <a:fontScheme name="Chubb">
      <a:majorFont>
        <a:latin typeface="Chubb Publico Office"/>
        <a:ea typeface=""/>
        <a:cs typeface=""/>
      </a:majorFont>
      <a:minorFont>
        <a:latin typeface="Chubb Public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10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11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12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13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14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15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16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17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18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19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2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20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21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22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23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24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25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26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27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28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29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3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30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4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5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6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7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8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ppt/theme/themeOverride9.xml><?xml version="1.0" encoding="utf-8"?>
<a:themeOverride xmlns:a="http://schemas.openxmlformats.org/drawingml/2006/main">
  <a:clrScheme name="Chubb">
    <a:dk1>
      <a:srgbClr val="000000"/>
    </a:dk1>
    <a:lt1>
      <a:srgbClr val="FFFFFF"/>
    </a:lt1>
    <a:dk2>
      <a:srgbClr val="6E27C5"/>
    </a:dk2>
    <a:lt2>
      <a:srgbClr val="01C1D6"/>
    </a:lt2>
    <a:accent1>
      <a:srgbClr val="01C1D6"/>
    </a:accent1>
    <a:accent2>
      <a:srgbClr val="FFB617"/>
    </a:accent2>
    <a:accent3>
      <a:srgbClr val="6E27C5"/>
    </a:accent3>
    <a:accent4>
      <a:srgbClr val="F1352B"/>
    </a:accent4>
    <a:accent5>
      <a:srgbClr val="150F96"/>
    </a:accent5>
    <a:accent6>
      <a:srgbClr val="FF6600"/>
    </a:accent6>
    <a:hlink>
      <a:srgbClr val="000000"/>
    </a:hlink>
    <a:folHlink>
      <a:srgbClr val="01C1D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Chubb_169</Template>
  <TotalTime>10692</TotalTime>
  <Words>1911</Words>
  <Application>Microsoft Office PowerPoint</Application>
  <PresentationFormat>Panorámica</PresentationFormat>
  <Paragraphs>406</Paragraphs>
  <Slides>25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8" baseType="lpstr">
      <vt:lpstr>Arial</vt:lpstr>
      <vt:lpstr>Arial MT</vt:lpstr>
      <vt:lpstr>Calibri</vt:lpstr>
      <vt:lpstr>Chubb Publico App Roman</vt:lpstr>
      <vt:lpstr>Chubb Publico Office</vt:lpstr>
      <vt:lpstr>Chubb Publico Roman</vt:lpstr>
      <vt:lpstr>Georgia</vt:lpstr>
      <vt:lpstr>Lato</vt:lpstr>
      <vt:lpstr>Lato Light</vt:lpstr>
      <vt:lpstr>Tahoma</vt:lpstr>
      <vt:lpstr>Trebuchet MS</vt:lpstr>
      <vt:lpstr>Wingdings</vt:lpstr>
      <vt:lpstr>Chubb</vt:lpstr>
      <vt:lpstr>Seguros Complementario de Vida y Salud </vt:lpstr>
      <vt:lpstr>Presentación de PowerPoint</vt:lpstr>
      <vt:lpstr>¿Quiénes Pueden Incorporarse al Seguro Colectivo?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Beneficio Plan Pyme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 Empresa Protegida Seguros Colectivos Pyme</dc:title>
  <dc:creator>Ruiz de Gamboa, Isidora</dc:creator>
  <cp:lastModifiedBy>Zuniga, Marlene [CTR]</cp:lastModifiedBy>
  <cp:revision>237</cp:revision>
  <dcterms:created xsi:type="dcterms:W3CDTF">2023-05-09T14:14:14Z</dcterms:created>
  <dcterms:modified xsi:type="dcterms:W3CDTF">2024-05-07T17:29:37Z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5fc5bc-c9e2-44ae-bd42-5c3cbdd817bc_Enabled">
    <vt:lpwstr>true</vt:lpwstr>
  </property>
  <property fmtid="{D5CDD505-2E9C-101B-9397-08002B2CF9AE}" pid="3" name="MSIP_Label_d35fc5bc-c9e2-44ae-bd42-5c3cbdd817bc_SetDate">
    <vt:lpwstr>2023-05-09T14:14:15Z</vt:lpwstr>
  </property>
  <property fmtid="{D5CDD505-2E9C-101B-9397-08002B2CF9AE}" pid="4" name="MSIP_Label_d35fc5bc-c9e2-44ae-bd42-5c3cbdd817bc_Method">
    <vt:lpwstr>Standard</vt:lpwstr>
  </property>
  <property fmtid="{D5CDD505-2E9C-101B-9397-08002B2CF9AE}" pid="5" name="MSIP_Label_d35fc5bc-c9e2-44ae-bd42-5c3cbdd817bc_Name">
    <vt:lpwstr>Yellow Data - LATAM</vt:lpwstr>
  </property>
  <property fmtid="{D5CDD505-2E9C-101B-9397-08002B2CF9AE}" pid="6" name="MSIP_Label_d35fc5bc-c9e2-44ae-bd42-5c3cbdd817bc_SiteId">
    <vt:lpwstr>fffcdc91-d561-4287-aebc-78d2466eec29</vt:lpwstr>
  </property>
  <property fmtid="{D5CDD505-2E9C-101B-9397-08002B2CF9AE}" pid="7" name="MSIP_Label_d35fc5bc-c9e2-44ae-bd42-5c3cbdd817bc_ActionId">
    <vt:lpwstr>fb92ad11-b247-48ec-bb4a-33bf9208472f</vt:lpwstr>
  </property>
  <property fmtid="{D5CDD505-2E9C-101B-9397-08002B2CF9AE}" pid="8" name="MSIP_Label_d35fc5bc-c9e2-44ae-bd42-5c3cbdd817bc_ContentBits">
    <vt:lpwstr>0</vt:lpwstr>
  </property>
</Properties>
</file>